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comments/moderncomment1.xml" ContentType="application/vnd.ms-powerpoint.comments+xml"/>
  <Override PartName="/ppt/comments/moderncomment2.xml" ContentType="application/vnd.ms-powerpoint.comments+xml"/>
  <Override PartName="/ppt/comments/moderncomment3.xml" ContentType="application/vnd.ms-powerpoint.comments+xml"/>
  <Override PartName="/ppt/comments/moderncomment4.xml" ContentType="application/vnd.ms-powerpoint.comments+xml"/>
  <Override PartName="/ppt/comments/moderncomment5.xml" ContentType="application/vnd.ms-powerpoint.comment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sldIdLst>
    <p:sldId id="256" r:id="rId4"/>
    <p:sldId id="257" r:id="rId5"/>
    <p:sldId id="613" r:id="rId6"/>
    <p:sldId id="611" r:id="rId7"/>
    <p:sldId id="616" r:id="rId8"/>
    <p:sldId id="630" r:id="rId9"/>
    <p:sldId id="632" r:id="rId10"/>
    <p:sldId id="636" r:id="rId11"/>
    <p:sldId id="627" r:id="rId12"/>
    <p:sldId id="634" r:id="rId13"/>
    <p:sldId id="628" r:id="rId14"/>
    <p:sldId id="629" r:id="rId15"/>
    <p:sldId id="633" r:id="rId16"/>
    <p:sldId id="637" r:id="rId17"/>
    <p:sldId id="631" r:id="rId18"/>
    <p:sldId id="635" r:id="rId19"/>
    <p:sldId id="638" r:id="rId20"/>
    <p:sldId id="624" r:id="rId21"/>
    <p:sldId id="626" r:id="rId22"/>
    <p:sldId id="312" r:id="rId23"/>
    <p:sldId id="610" r:id="rId24"/>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0572BF-A042-4D18-AF58-9A11959FFAC0}">
          <p14:sldIdLst>
            <p14:sldId id="256"/>
            <p14:sldId id="257"/>
            <p14:sldId id="613"/>
            <p14:sldId id="611"/>
            <p14:sldId id="616"/>
            <p14:sldId id="630"/>
            <p14:sldId id="632"/>
            <p14:sldId id="636"/>
            <p14:sldId id="627"/>
            <p14:sldId id="634"/>
            <p14:sldId id="628"/>
            <p14:sldId id="629"/>
            <p14:sldId id="633"/>
            <p14:sldId id="637"/>
            <p14:sldId id="631"/>
            <p14:sldId id="635"/>
            <p14:sldId id="638"/>
            <p14:sldId id="624"/>
            <p14:sldId id="626"/>
            <p14:sldId id="312"/>
            <p14:sldId id="6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p="http://schemas.openxmlformats.org/presentationml/2006/main" xmlns:p188="http://schemas.microsoft.com/office/powerpoint/2018/8/main">
  <p188:author id="{3F57C0B0-0492-F702-AE59-D629D9ECC7BB}" name="Sarah Hussain [KDADS]" initials="S[" userId="S::sarah.hussain@kdads.ks.gov::53b63801-0683-42a4-a37e-8611f19b9d0c" providerId="AD"/>
</p188: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0C972-55EF-B50B-545B-86ABBBA3D6F9}" v="53" dt="2023-05-18T14:13:09.930"/>
    <p1510:client id="{6ED8E05F-6429-46D3-8BEF-DBBC86C88708}" v="18" dt="2023-05-18T20:25:05.515"/>
    <p1510:client id="{9AC1253E-9EE1-3A37-2E88-4235AD985280}" v="2" dt="2023-06-06T13:58:33.197"/>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microsoft.com/office/2018/10/relationships/authors" Targe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microsoft.com/office/2016/11/relationships/changesInfo" Target="changesInfos/changesInfo1.xml" /><Relationship Id="rId29" Type="http://schemas.microsoft.com/office/2015/10/relationships/revisionInfo" Target="revisionInfo.xml" /><Relationship Id="rId3" Type="http://schemas.openxmlformats.org/officeDocument/2006/relationships/notesMaster" Target="notesMasters/notesMaster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ussain [KDADS]" userId="S::sarah.hussain@kdads.ks.gov::53b63801-0683-42a4-a37e-8611f19b9d0c" providerId="AD" clId="Web-{55D0C972-55EF-B50B-545B-86ABBBA3D6F9}"/>
    <pc:docChg chg="mod modSld modMainMaster">
      <pc:chgData name="Sarah Hussain [KDADS]" userId="S::sarah.hussain@kdads.ks.gov::53b63801-0683-42a4-a37e-8611f19b9d0c" providerId="AD" clId="Web-{55D0C972-55EF-B50B-545B-86ABBBA3D6F9}" dt="2023-05-18T14:13:09.930" v="39"/>
      <pc:docMkLst>
        <pc:docMk/>
      </pc:docMkLst>
      <pc:sldChg chg="modSp">
        <pc:chgData name="Sarah Hussain [KDADS]" userId="S::sarah.hussain@kdads.ks.gov::53b63801-0683-42a4-a37e-8611f19b9d0c" providerId="AD" clId="Web-{55D0C972-55EF-B50B-545B-86ABBBA3D6F9}" dt="2023-05-18T13:12:29.915" v="1" actId="20577"/>
        <pc:sldMkLst>
          <pc:docMk/>
          <pc:sldMk cId="1390654990" sldId="256"/>
        </pc:sldMkLst>
        <pc:spChg chg="mod">
          <ac:chgData name="Sarah Hussain [KDADS]" userId="S::sarah.hussain@kdads.ks.gov::53b63801-0683-42a4-a37e-8611f19b9d0c" providerId="AD" clId="Web-{55D0C972-55EF-B50B-545B-86ABBBA3D6F9}" dt="2023-05-18T13:12:29.915" v="1" actId="20577"/>
          <ac:spMkLst>
            <pc:docMk/>
            <pc:sldMk cId="1390654990" sldId="256"/>
            <ac:spMk id="3" creationId="{00000000-0000-0000-0000-000000000000}"/>
          </ac:spMkLst>
        </pc:spChg>
      </pc:sldChg>
      <pc:sldChg chg="addSp delSp modSp">
        <pc:chgData name="Sarah Hussain [KDADS]" userId="S::sarah.hussain@kdads.ks.gov::53b63801-0683-42a4-a37e-8611f19b9d0c" providerId="AD" clId="Web-{55D0C972-55EF-B50B-545B-86ABBBA3D6F9}" dt="2023-05-18T14:13:05.711" v="38"/>
        <pc:sldMkLst>
          <pc:docMk/>
          <pc:sldMk cId="3427653517" sldId="257"/>
        </pc:sldMkLst>
        <pc:spChg chg="add mod">
          <ac:chgData name="Sarah Hussain [KDADS]" userId="S::sarah.hussain@kdads.ks.gov::53b63801-0683-42a4-a37e-8611f19b9d0c" providerId="AD" clId="Web-{55D0C972-55EF-B50B-545B-86ABBBA3D6F9}" dt="2023-05-18T14:12:59.383" v="36"/>
          <ac:spMkLst>
            <pc:docMk/>
            <pc:sldMk cId="3427653517" sldId="257"/>
            <ac:spMk id="5" creationId="{C3868B23-A290-86A0-E8DE-DB9031CEF0C7}"/>
          </ac:spMkLst>
        </pc:spChg>
        <pc:spChg chg="add del mod">
          <ac:chgData name="Sarah Hussain [KDADS]" userId="S::sarah.hussain@kdads.ks.gov::53b63801-0683-42a4-a37e-8611f19b9d0c" providerId="AD" clId="Web-{55D0C972-55EF-B50B-545B-86ABBBA3D6F9}" dt="2023-05-18T14:13:05.711" v="38"/>
          <ac:spMkLst>
            <pc:docMk/>
            <pc:sldMk cId="3427653517" sldId="257"/>
            <ac:spMk id="6" creationId="{2F9EEEDA-8549-EE04-E5B2-BE1DC73DDC30}"/>
          </ac:spMkLst>
        </pc:spChg>
      </pc:sldChg>
      <pc:sldChg chg="addSp modSp">
        <pc:chgData name="Sarah Hussain [KDADS]" userId="S::sarah.hussain@kdads.ks.gov::53b63801-0683-42a4-a37e-8611f19b9d0c" providerId="AD" clId="Web-{55D0C972-55EF-B50B-545B-86ABBBA3D6F9}" dt="2023-05-18T14:13:09.930" v="39"/>
        <pc:sldMkLst>
          <pc:docMk/>
          <pc:sldMk cId="505395801" sldId="312"/>
        </pc:sldMkLst>
        <pc:spChg chg="mod">
          <ac:chgData name="Sarah Hussain [KDADS]" userId="S::sarah.hussain@kdads.ks.gov::53b63801-0683-42a4-a37e-8611f19b9d0c" providerId="AD" clId="Web-{55D0C972-55EF-B50B-545B-86ABBBA3D6F9}" dt="2023-05-18T14:11:57.960" v="35" actId="20577"/>
          <ac:spMkLst>
            <pc:docMk/>
            <pc:sldMk cId="505395801" sldId="312"/>
            <ac:spMk id="2" creationId="{BDCDFA5C-6AC3-2443-E5DE-AB7AEBC5892C}"/>
          </ac:spMkLst>
        </pc:spChg>
        <pc:spChg chg="add mod">
          <ac:chgData name="Sarah Hussain [KDADS]" userId="S::sarah.hussain@kdads.ks.gov::53b63801-0683-42a4-a37e-8611f19b9d0c" providerId="AD" clId="Web-{55D0C972-55EF-B50B-545B-86ABBBA3D6F9}" dt="2023-05-18T14:13:09.930" v="39"/>
          <ac:spMkLst>
            <pc:docMk/>
            <pc:sldMk cId="505395801" sldId="312"/>
            <ac:spMk id="7" creationId="{C611DDBC-D5EE-F8AF-74A8-CA88272ECE6C}"/>
          </ac:spMkLst>
        </pc:spChg>
      </pc:sldChg>
      <pc:sldChg chg="addSp modSp">
        <pc:chgData name="Sarah Hussain [KDADS]" userId="S::sarah.hussain@kdads.ks.gov::53b63801-0683-42a4-a37e-8611f19b9d0c" providerId="AD" clId="Web-{55D0C972-55EF-B50B-545B-86ABBBA3D6F9}" dt="2023-05-18T14:13:09.930" v="39"/>
        <pc:sldMkLst>
          <pc:docMk/>
          <pc:sldMk cId="1577422655" sldId="611"/>
        </pc:sldMkLst>
        <pc:spChg chg="add mod">
          <ac:chgData name="Sarah Hussain [KDADS]" userId="S::sarah.hussain@kdads.ks.gov::53b63801-0683-42a4-a37e-8611f19b9d0c" providerId="AD" clId="Web-{55D0C972-55EF-B50B-545B-86ABBBA3D6F9}" dt="2023-05-18T14:13:09.930" v="39"/>
          <ac:spMkLst>
            <pc:docMk/>
            <pc:sldMk cId="1577422655" sldId="611"/>
            <ac:spMk id="5" creationId="{7BF6D144-E795-C107-AF85-BC31AAD2903E}"/>
          </ac:spMkLst>
        </pc:spChg>
      </pc:sldChg>
      <pc:sldChg chg="addSp modSp">
        <pc:chgData name="Sarah Hussain [KDADS]" userId="S::sarah.hussain@kdads.ks.gov::53b63801-0683-42a4-a37e-8611f19b9d0c" providerId="AD" clId="Web-{55D0C972-55EF-B50B-545B-86ABBBA3D6F9}" dt="2023-05-18T14:13:09.930" v="39"/>
        <pc:sldMkLst>
          <pc:docMk/>
          <pc:sldMk cId="3294784170" sldId="613"/>
        </pc:sldMkLst>
        <pc:spChg chg="add mod">
          <ac:chgData name="Sarah Hussain [KDADS]" userId="S::sarah.hussain@kdads.ks.gov::53b63801-0683-42a4-a37e-8611f19b9d0c" providerId="AD" clId="Web-{55D0C972-55EF-B50B-545B-86ABBBA3D6F9}" dt="2023-05-18T14:13:09.930" v="39"/>
          <ac:spMkLst>
            <pc:docMk/>
            <pc:sldMk cId="3294784170" sldId="613"/>
            <ac:spMk id="5" creationId="{B8F06C72-EF36-3119-5E26-B69947EDE2F1}"/>
          </ac:spMkLst>
        </pc:spChg>
      </pc:sldChg>
      <pc:sldChg chg="addSp modSp">
        <pc:chgData name="Sarah Hussain [KDADS]" userId="S::sarah.hussain@kdads.ks.gov::53b63801-0683-42a4-a37e-8611f19b9d0c" providerId="AD" clId="Web-{55D0C972-55EF-B50B-545B-86ABBBA3D6F9}" dt="2023-05-18T14:13:09.930" v="39"/>
        <pc:sldMkLst>
          <pc:docMk/>
          <pc:sldMk cId="3690334230" sldId="616"/>
        </pc:sldMkLst>
        <pc:spChg chg="add mod">
          <ac:chgData name="Sarah Hussain [KDADS]" userId="S::sarah.hussain@kdads.ks.gov::53b63801-0683-42a4-a37e-8611f19b9d0c" providerId="AD" clId="Web-{55D0C972-55EF-B50B-545B-86ABBBA3D6F9}" dt="2023-05-18T14:13:09.930" v="39"/>
          <ac:spMkLst>
            <pc:docMk/>
            <pc:sldMk cId="3690334230" sldId="616"/>
            <ac:spMk id="38" creationId="{AEB0DCBC-2D2F-B644-DEB6-65D389C5D4CF}"/>
          </ac:spMkLst>
        </pc:spChg>
      </pc:sldChg>
      <pc:sldChg chg="addSp modSp addCm">
        <pc:chgData name="Sarah Hussain [KDADS]" userId="S::sarah.hussain@kdads.ks.gov::53b63801-0683-42a4-a37e-8611f19b9d0c" providerId="AD" clId="Web-{55D0C972-55EF-B50B-545B-86ABBBA3D6F9}" dt="2023-05-18T14:13:09.930" v="39"/>
        <pc:sldMkLst>
          <pc:docMk/>
          <pc:sldMk cId="114695138" sldId="624"/>
        </pc:sldMkLst>
        <pc:spChg chg="add mod">
          <ac:chgData name="Sarah Hussain [KDADS]" userId="S::sarah.hussain@kdads.ks.gov::53b63801-0683-42a4-a37e-8611f19b9d0c" providerId="AD" clId="Web-{55D0C972-55EF-B50B-545B-86ABBBA3D6F9}" dt="2023-05-18T14:13:09.930" v="39"/>
          <ac:spMkLst>
            <pc:docMk/>
            <pc:sldMk cId="114695138" sldId="624"/>
            <ac:spMk id="7" creationId="{DD9AC2CD-DC73-0BA7-C8DF-C674EC84CD32}"/>
          </ac:spMkLst>
        </pc:spChg>
      </pc:sldChg>
      <pc:sldChg chg="addSp modSp">
        <pc:chgData name="Sarah Hussain [KDADS]" userId="S::sarah.hussain@kdads.ks.gov::53b63801-0683-42a4-a37e-8611f19b9d0c" providerId="AD" clId="Web-{55D0C972-55EF-B50B-545B-86ABBBA3D6F9}" dt="2023-05-18T14:13:09.930" v="39"/>
        <pc:sldMkLst>
          <pc:docMk/>
          <pc:sldMk cId="2490148494" sldId="626"/>
        </pc:sldMkLst>
        <pc:spChg chg="add mod">
          <ac:chgData name="Sarah Hussain [KDADS]" userId="S::sarah.hussain@kdads.ks.gov::53b63801-0683-42a4-a37e-8611f19b9d0c" providerId="AD" clId="Web-{55D0C972-55EF-B50B-545B-86ABBBA3D6F9}" dt="2023-05-18T14:13:09.930" v="39"/>
          <ac:spMkLst>
            <pc:docMk/>
            <pc:sldMk cId="2490148494" sldId="626"/>
            <ac:spMk id="5" creationId="{D9D45AC4-D6C0-6755-03F4-768168DFC451}"/>
          </ac:spMkLst>
        </pc:spChg>
      </pc:sldChg>
      <pc:sldChg chg="addSp modSp addCm modCm">
        <pc:chgData name="Sarah Hussain [KDADS]" userId="S::sarah.hussain@kdads.ks.gov::53b63801-0683-42a4-a37e-8611f19b9d0c" providerId="AD" clId="Web-{55D0C972-55EF-B50B-545B-86ABBBA3D6F9}" dt="2023-05-18T14:13:09.930" v="39"/>
        <pc:sldMkLst>
          <pc:docMk/>
          <pc:sldMk cId="3800440455" sldId="627"/>
        </pc:sldMkLst>
        <pc:spChg chg="add mod">
          <ac:chgData name="Sarah Hussain [KDADS]" userId="S::sarah.hussain@kdads.ks.gov::53b63801-0683-42a4-a37e-8611f19b9d0c" providerId="AD" clId="Web-{55D0C972-55EF-B50B-545B-86ABBBA3D6F9}" dt="2023-05-18T14:13:09.930" v="39"/>
          <ac:spMkLst>
            <pc:docMk/>
            <pc:sldMk cId="3800440455" sldId="627"/>
            <ac:spMk id="3" creationId="{1C93F0B6-DC5A-1AA8-53D2-D7467B9D3054}"/>
          </ac:spMkLst>
        </pc:spChg>
        <pc:spChg chg="mod">
          <ac:chgData name="Sarah Hussain [KDADS]" userId="S::sarah.hussain@kdads.ks.gov::53b63801-0683-42a4-a37e-8611f19b9d0c" providerId="AD" clId="Web-{55D0C972-55EF-B50B-545B-86ABBBA3D6F9}" dt="2023-05-18T13:36:17.808" v="24" actId="20577"/>
          <ac:spMkLst>
            <pc:docMk/>
            <pc:sldMk cId="3800440455" sldId="627"/>
            <ac:spMk id="10" creationId="{3A94BC50-4BFB-41D9-B777-E2A91C08BD9E}"/>
          </ac:spMkLst>
        </pc:spChg>
      </pc:sldChg>
      <pc:sldChg chg="addSp modSp">
        <pc:chgData name="Sarah Hussain [KDADS]" userId="S::sarah.hussain@kdads.ks.gov::53b63801-0683-42a4-a37e-8611f19b9d0c" providerId="AD" clId="Web-{55D0C972-55EF-B50B-545B-86ABBBA3D6F9}" dt="2023-05-18T14:13:09.930" v="39"/>
        <pc:sldMkLst>
          <pc:docMk/>
          <pc:sldMk cId="1002546419" sldId="628"/>
        </pc:sldMkLst>
        <pc:spChg chg="add mod">
          <ac:chgData name="Sarah Hussain [KDADS]" userId="S::sarah.hussain@kdads.ks.gov::53b63801-0683-42a4-a37e-8611f19b9d0c" providerId="AD" clId="Web-{55D0C972-55EF-B50B-545B-86ABBBA3D6F9}" dt="2023-05-18T14:13:09.930" v="39"/>
          <ac:spMkLst>
            <pc:docMk/>
            <pc:sldMk cId="1002546419" sldId="628"/>
            <ac:spMk id="3" creationId="{BBCBD4C8-C98B-9CFB-5191-816DD55D9296}"/>
          </ac:spMkLst>
        </pc:spChg>
      </pc:sldChg>
      <pc:sldChg chg="addSp modSp addCm">
        <pc:chgData name="Sarah Hussain [KDADS]" userId="S::sarah.hussain@kdads.ks.gov::53b63801-0683-42a4-a37e-8611f19b9d0c" providerId="AD" clId="Web-{55D0C972-55EF-B50B-545B-86ABBBA3D6F9}" dt="2023-05-18T14:13:09.930" v="39"/>
        <pc:sldMkLst>
          <pc:docMk/>
          <pc:sldMk cId="3092155694" sldId="629"/>
        </pc:sldMkLst>
        <pc:spChg chg="add mod">
          <ac:chgData name="Sarah Hussain [KDADS]" userId="S::sarah.hussain@kdads.ks.gov::53b63801-0683-42a4-a37e-8611f19b9d0c" providerId="AD" clId="Web-{55D0C972-55EF-B50B-545B-86ABBBA3D6F9}" dt="2023-05-18T14:13:09.930" v="39"/>
          <ac:spMkLst>
            <pc:docMk/>
            <pc:sldMk cId="3092155694" sldId="629"/>
            <ac:spMk id="3" creationId="{1B82F84C-42F1-31D3-3A4E-258AF617FEAD}"/>
          </ac:spMkLst>
        </pc:spChg>
      </pc:sldChg>
      <pc:sldChg chg="addSp modSp addCm">
        <pc:chgData name="Sarah Hussain [KDADS]" userId="S::sarah.hussain@kdads.ks.gov::53b63801-0683-42a4-a37e-8611f19b9d0c" providerId="AD" clId="Web-{55D0C972-55EF-B50B-545B-86ABBBA3D6F9}" dt="2023-05-18T14:13:09.930" v="39"/>
        <pc:sldMkLst>
          <pc:docMk/>
          <pc:sldMk cId="2555270363" sldId="630"/>
        </pc:sldMkLst>
        <pc:spChg chg="add mod">
          <ac:chgData name="Sarah Hussain [KDADS]" userId="S::sarah.hussain@kdads.ks.gov::53b63801-0683-42a4-a37e-8611f19b9d0c" providerId="AD" clId="Web-{55D0C972-55EF-B50B-545B-86ABBBA3D6F9}" dt="2023-05-18T14:13:09.930" v="39"/>
          <ac:spMkLst>
            <pc:docMk/>
            <pc:sldMk cId="2555270363" sldId="630"/>
            <ac:spMk id="6" creationId="{406AFDBC-D7BA-D3CA-26A9-CE10B43964EB}"/>
          </ac:spMkLst>
        </pc:spChg>
        <pc:spChg chg="mod">
          <ac:chgData name="Sarah Hussain [KDADS]" userId="S::sarah.hussain@kdads.ks.gov::53b63801-0683-42a4-a37e-8611f19b9d0c" providerId="AD" clId="Web-{55D0C972-55EF-B50B-545B-86ABBBA3D6F9}" dt="2023-05-18T13:23:28.470" v="15" actId="20577"/>
          <ac:spMkLst>
            <pc:docMk/>
            <pc:sldMk cId="2555270363" sldId="630"/>
            <ac:spMk id="15" creationId="{89D53AEF-C0B6-4C66-A058-CFB73D363ED0}"/>
          </ac:spMkLst>
        </pc:spChg>
        <pc:picChg chg="mod">
          <ac:chgData name="Sarah Hussain [KDADS]" userId="S::sarah.hussain@kdads.ks.gov::53b63801-0683-42a4-a37e-8611f19b9d0c" providerId="AD" clId="Web-{55D0C972-55EF-B50B-545B-86ABBBA3D6F9}" dt="2023-05-18T13:19:18.748" v="9" actId="14100"/>
          <ac:picMkLst>
            <pc:docMk/>
            <pc:sldMk cId="2555270363" sldId="630"/>
            <ac:picMk id="9" creationId="{2800D571-DCA4-47F8-A706-FAA84133E10A}"/>
          </ac:picMkLst>
        </pc:picChg>
      </pc:sldChg>
      <pc:sldChg chg="addSp modSp addCm">
        <pc:chgData name="Sarah Hussain [KDADS]" userId="S::sarah.hussain@kdads.ks.gov::53b63801-0683-42a4-a37e-8611f19b9d0c" providerId="AD" clId="Web-{55D0C972-55EF-B50B-545B-86ABBBA3D6F9}" dt="2023-05-18T14:13:09.930" v="39"/>
        <pc:sldMkLst>
          <pc:docMk/>
          <pc:sldMk cId="3513536327" sldId="631"/>
        </pc:sldMkLst>
        <pc:spChg chg="add mod">
          <ac:chgData name="Sarah Hussain [KDADS]" userId="S::sarah.hussain@kdads.ks.gov::53b63801-0683-42a4-a37e-8611f19b9d0c" providerId="AD" clId="Web-{55D0C972-55EF-B50B-545B-86ABBBA3D6F9}" dt="2023-05-18T14:13:09.930" v="39"/>
          <ac:spMkLst>
            <pc:docMk/>
            <pc:sldMk cId="3513536327" sldId="631"/>
            <ac:spMk id="6" creationId="{81553353-E127-D8C9-3795-9B77C85C6842}"/>
          </ac:spMkLst>
        </pc:spChg>
        <pc:spChg chg="mod">
          <ac:chgData name="Sarah Hussain [KDADS]" userId="S::sarah.hussain@kdads.ks.gov::53b63801-0683-42a4-a37e-8611f19b9d0c" providerId="AD" clId="Web-{55D0C972-55EF-B50B-545B-86ABBBA3D6F9}" dt="2023-05-18T14:07:03.066" v="30" actId="20577"/>
          <ac:spMkLst>
            <pc:docMk/>
            <pc:sldMk cId="3513536327" sldId="631"/>
            <ac:spMk id="9" creationId="{ECB6D756-3546-4354-ABE4-395A83377CCC}"/>
          </ac:spMkLst>
        </pc:spChg>
      </pc:sldChg>
      <pc:sldChg chg="addSp modSp">
        <pc:chgData name="Sarah Hussain [KDADS]" userId="S::sarah.hussain@kdads.ks.gov::53b63801-0683-42a4-a37e-8611f19b9d0c" providerId="AD" clId="Web-{55D0C972-55EF-B50B-545B-86ABBBA3D6F9}" dt="2023-05-18T14:13:09.930" v="39"/>
        <pc:sldMkLst>
          <pc:docMk/>
          <pc:sldMk cId="895732391" sldId="632"/>
        </pc:sldMkLst>
        <pc:spChg chg="add mod">
          <ac:chgData name="Sarah Hussain [KDADS]" userId="S::sarah.hussain@kdads.ks.gov::53b63801-0683-42a4-a37e-8611f19b9d0c" providerId="AD" clId="Web-{55D0C972-55EF-B50B-545B-86ABBBA3D6F9}" dt="2023-05-18T14:13:09.930" v="39"/>
          <ac:spMkLst>
            <pc:docMk/>
            <pc:sldMk cId="895732391" sldId="632"/>
            <ac:spMk id="3" creationId="{068B495D-9C63-47E7-E23D-55E64E1D1698}"/>
          </ac:spMkLst>
        </pc:spChg>
      </pc:sldChg>
      <pc:sldChg chg="addSp modSp">
        <pc:chgData name="Sarah Hussain [KDADS]" userId="S::sarah.hussain@kdads.ks.gov::53b63801-0683-42a4-a37e-8611f19b9d0c" providerId="AD" clId="Web-{55D0C972-55EF-B50B-545B-86ABBBA3D6F9}" dt="2023-05-18T14:13:09.930" v="39"/>
        <pc:sldMkLst>
          <pc:docMk/>
          <pc:sldMk cId="3739022285" sldId="633"/>
        </pc:sldMkLst>
        <pc:spChg chg="add mod">
          <ac:chgData name="Sarah Hussain [KDADS]" userId="S::sarah.hussain@kdads.ks.gov::53b63801-0683-42a4-a37e-8611f19b9d0c" providerId="AD" clId="Web-{55D0C972-55EF-B50B-545B-86ABBBA3D6F9}" dt="2023-05-18T14:13:09.930" v="39"/>
          <ac:spMkLst>
            <pc:docMk/>
            <pc:sldMk cId="3739022285" sldId="633"/>
            <ac:spMk id="7" creationId="{740695B7-6617-56DE-1811-1DE5AB4433FB}"/>
          </ac:spMkLst>
        </pc:spChg>
      </pc:sldChg>
      <pc:sldChg chg="addSp modSp">
        <pc:chgData name="Sarah Hussain [KDADS]" userId="S::sarah.hussain@kdads.ks.gov::53b63801-0683-42a4-a37e-8611f19b9d0c" providerId="AD" clId="Web-{55D0C972-55EF-B50B-545B-86ABBBA3D6F9}" dt="2023-05-18T14:13:09.930" v="39"/>
        <pc:sldMkLst>
          <pc:docMk/>
          <pc:sldMk cId="4005273209" sldId="634"/>
        </pc:sldMkLst>
        <pc:spChg chg="add mod">
          <ac:chgData name="Sarah Hussain [KDADS]" userId="S::sarah.hussain@kdads.ks.gov::53b63801-0683-42a4-a37e-8611f19b9d0c" providerId="AD" clId="Web-{55D0C972-55EF-B50B-545B-86ABBBA3D6F9}" dt="2023-05-18T14:13:09.930" v="39"/>
          <ac:spMkLst>
            <pc:docMk/>
            <pc:sldMk cId="4005273209" sldId="634"/>
            <ac:spMk id="7" creationId="{89FB94DD-B56E-9C85-9CEF-E1AB1250002C}"/>
          </ac:spMkLst>
        </pc:spChg>
      </pc:sldChg>
      <pc:sldChg chg="addSp modSp">
        <pc:chgData name="Sarah Hussain [KDADS]" userId="S::sarah.hussain@kdads.ks.gov::53b63801-0683-42a4-a37e-8611f19b9d0c" providerId="AD" clId="Web-{55D0C972-55EF-B50B-545B-86ABBBA3D6F9}" dt="2023-05-18T14:13:09.930" v="39"/>
        <pc:sldMkLst>
          <pc:docMk/>
          <pc:sldMk cId="3097232310" sldId="635"/>
        </pc:sldMkLst>
        <pc:spChg chg="add mod">
          <ac:chgData name="Sarah Hussain [KDADS]" userId="S::sarah.hussain@kdads.ks.gov::53b63801-0683-42a4-a37e-8611f19b9d0c" providerId="AD" clId="Web-{55D0C972-55EF-B50B-545B-86ABBBA3D6F9}" dt="2023-05-18T14:13:09.930" v="39"/>
          <ac:spMkLst>
            <pc:docMk/>
            <pc:sldMk cId="3097232310" sldId="635"/>
            <ac:spMk id="7" creationId="{40E1BF2C-53B8-5A29-32F5-A44D6D03F188}"/>
          </ac:spMkLst>
        </pc:spChg>
      </pc:sldChg>
      <pc:sldChg chg="addSp modSp">
        <pc:chgData name="Sarah Hussain [KDADS]" userId="S::sarah.hussain@kdads.ks.gov::53b63801-0683-42a4-a37e-8611f19b9d0c" providerId="AD" clId="Web-{55D0C972-55EF-B50B-545B-86ABBBA3D6F9}" dt="2023-05-18T14:13:09.930" v="39"/>
        <pc:sldMkLst>
          <pc:docMk/>
          <pc:sldMk cId="80414994" sldId="636"/>
        </pc:sldMkLst>
        <pc:spChg chg="add mod">
          <ac:chgData name="Sarah Hussain [KDADS]" userId="S::sarah.hussain@kdads.ks.gov::53b63801-0683-42a4-a37e-8611f19b9d0c" providerId="AD" clId="Web-{55D0C972-55EF-B50B-545B-86ABBBA3D6F9}" dt="2023-05-18T14:13:09.930" v="39"/>
          <ac:spMkLst>
            <pc:docMk/>
            <pc:sldMk cId="80414994" sldId="636"/>
            <ac:spMk id="3" creationId="{7A74A3C3-C578-91DD-B600-CF8E059944C9}"/>
          </ac:spMkLst>
        </pc:spChg>
        <pc:picChg chg="mod">
          <ac:chgData name="Sarah Hussain [KDADS]" userId="S::sarah.hussain@kdads.ks.gov::53b63801-0683-42a4-a37e-8611f19b9d0c" providerId="AD" clId="Web-{55D0C972-55EF-B50B-545B-86ABBBA3D6F9}" dt="2023-05-18T13:25:42.878" v="17" actId="14100"/>
          <ac:picMkLst>
            <pc:docMk/>
            <pc:sldMk cId="80414994" sldId="636"/>
            <ac:picMk id="6" creationId="{97D6E47E-4DE4-D56E-D066-430191A73855}"/>
          </ac:picMkLst>
        </pc:picChg>
      </pc:sldChg>
      <pc:sldChg chg="addSp modSp">
        <pc:chgData name="Sarah Hussain [KDADS]" userId="S::sarah.hussain@kdads.ks.gov::53b63801-0683-42a4-a37e-8611f19b9d0c" providerId="AD" clId="Web-{55D0C972-55EF-B50B-545B-86ABBBA3D6F9}" dt="2023-05-18T14:13:09.930" v="39"/>
        <pc:sldMkLst>
          <pc:docMk/>
          <pc:sldMk cId="1944778793" sldId="637"/>
        </pc:sldMkLst>
        <pc:spChg chg="add mod">
          <ac:chgData name="Sarah Hussain [KDADS]" userId="S::sarah.hussain@kdads.ks.gov::53b63801-0683-42a4-a37e-8611f19b9d0c" providerId="AD" clId="Web-{55D0C972-55EF-B50B-545B-86ABBBA3D6F9}" dt="2023-05-18T14:13:09.930" v="39"/>
          <ac:spMkLst>
            <pc:docMk/>
            <pc:sldMk cId="1944778793" sldId="637"/>
            <ac:spMk id="7" creationId="{943A0888-6655-8F7F-1D0B-39F4EC249C24}"/>
          </ac:spMkLst>
        </pc:spChg>
      </pc:sldChg>
      <pc:sldChg chg="addSp modSp">
        <pc:chgData name="Sarah Hussain [KDADS]" userId="S::sarah.hussain@kdads.ks.gov::53b63801-0683-42a4-a37e-8611f19b9d0c" providerId="AD" clId="Web-{55D0C972-55EF-B50B-545B-86ABBBA3D6F9}" dt="2023-05-18T14:13:09.930" v="39"/>
        <pc:sldMkLst>
          <pc:docMk/>
          <pc:sldMk cId="2768009283" sldId="638"/>
        </pc:sldMkLst>
        <pc:spChg chg="add mod">
          <ac:chgData name="Sarah Hussain [KDADS]" userId="S::sarah.hussain@kdads.ks.gov::53b63801-0683-42a4-a37e-8611f19b9d0c" providerId="AD" clId="Web-{55D0C972-55EF-B50B-545B-86ABBBA3D6F9}" dt="2023-05-18T14:13:09.930" v="39"/>
          <ac:spMkLst>
            <pc:docMk/>
            <pc:sldMk cId="2768009283" sldId="638"/>
            <ac:spMk id="4" creationId="{22034E82-718D-E5CE-A52A-B652076DFDCB}"/>
          </ac:spMkLst>
        </pc:spChg>
      </pc:sldChg>
      <pc:sldMasterChg chg="mod modSldLayout">
        <pc:chgData name="Sarah Hussain [KDADS]" userId="S::sarah.hussain@kdads.ks.gov::53b63801-0683-42a4-a37e-8611f19b9d0c" providerId="AD" clId="Web-{55D0C972-55EF-B50B-545B-86ABBBA3D6F9}" dt="2023-05-18T14:13:09.930" v="39"/>
        <pc:sldMasterMkLst>
          <pc:docMk/>
          <pc:sldMasterMk cId="145297372" sldId="2147483648"/>
        </pc:sldMasterMkLst>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65007927" sldId="2147483649"/>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741547879" sldId="2147483650"/>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1679116265" sldId="2147483651"/>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197087491" sldId="2147483652"/>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795271187" sldId="2147483653"/>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2913595347" sldId="2147483654"/>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1089619131" sldId="2147483655"/>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3809559894" sldId="2147483656"/>
          </pc:sldLayoutMkLst>
        </pc:sldLayoutChg>
        <pc:sldLayoutChg chg="mod">
          <pc:chgData name="Sarah Hussain [KDADS]" userId="S::sarah.hussain@kdads.ks.gov::53b63801-0683-42a4-a37e-8611f19b9d0c" providerId="AD" clId="Web-{55D0C972-55EF-B50B-545B-86ABBBA3D6F9}" dt="2023-05-18T14:13:09.930" v="39"/>
          <pc:sldLayoutMkLst>
            <pc:docMk/>
            <pc:sldMasterMk cId="145297372" sldId="2147483648"/>
            <pc:sldLayoutMk cId="1071989275" sldId="2147483657"/>
          </pc:sldLayoutMkLst>
        </pc:sldLayoutChg>
      </pc:sldMasterChg>
    </pc:docChg>
  </pc:docChgLst>
  <pc:docChgLst>
    <pc:chgData name="Andrea Parrett [KDADS]" userId="S::andrea.parrett@kdads.ks.gov::17b48d89-5e01-47d4-8034-2073ee92e53c" providerId="AD" clId="Web-{98D5C6A7-B45C-64B6-952F-AD4DA2CD1041}"/>
    <pc:docChg chg="modSld">
      <pc:chgData name="Andrea Parrett [KDADS]" userId="S::andrea.parrett@kdads.ks.gov::17b48d89-5e01-47d4-8034-2073ee92e53c" providerId="AD" clId="Web-{98D5C6A7-B45C-64B6-952F-AD4DA2CD1041}" dt="2023-05-23T18:27:25.481" v="3"/>
      <pc:docMkLst>
        <pc:docMk/>
      </pc:docMkLst>
      <pc:sldChg chg="modNotes">
        <pc:chgData name="Andrea Parrett [KDADS]" userId="S::andrea.parrett@kdads.ks.gov::17b48d89-5e01-47d4-8034-2073ee92e53c" providerId="AD" clId="Web-{98D5C6A7-B45C-64B6-952F-AD4DA2CD1041}" dt="2023-05-23T18:27:25.481" v="3"/>
        <pc:sldMkLst>
          <pc:docMk/>
          <pc:sldMk cId="3294784170" sldId="613"/>
        </pc:sldMkLst>
      </pc:sldChg>
    </pc:docChg>
  </pc:docChgLst>
  <pc:docChgLst>
    <pc:chgData name="Dorene Beasley [KDADS]" userId="866eee77-93e4-41fc-aa5d-e54e305fa70c" providerId="ADAL" clId="{6ED8E05F-6429-46D3-8BEF-DBBC86C88708}"/>
    <pc:docChg chg="custSel modSld">
      <pc:chgData name="Dorene Beasley [KDADS]" userId="866eee77-93e4-41fc-aa5d-e54e305fa70c" providerId="ADAL" clId="{6ED8E05F-6429-46D3-8BEF-DBBC86C88708}" dt="2023-05-18T20:46:16.608" v="486" actId="20577"/>
      <pc:docMkLst>
        <pc:docMk/>
      </pc:docMkLst>
      <pc:sldChg chg="modSp mod">
        <pc:chgData name="Dorene Beasley [KDADS]" userId="866eee77-93e4-41fc-aa5d-e54e305fa70c" providerId="ADAL" clId="{6ED8E05F-6429-46D3-8BEF-DBBC86C88708}" dt="2023-05-17T19:28:48.301" v="81" actId="20577"/>
        <pc:sldMkLst>
          <pc:docMk/>
          <pc:sldMk cId="505395801" sldId="312"/>
        </pc:sldMkLst>
        <pc:spChg chg="mod">
          <ac:chgData name="Dorene Beasley [KDADS]" userId="866eee77-93e4-41fc-aa5d-e54e305fa70c" providerId="ADAL" clId="{6ED8E05F-6429-46D3-8BEF-DBBC86C88708}" dt="2023-05-17T19:28:14.833" v="60" actId="20577"/>
          <ac:spMkLst>
            <pc:docMk/>
            <pc:sldMk cId="505395801" sldId="312"/>
            <ac:spMk id="2" creationId="{BDCDFA5C-6AC3-2443-E5DE-AB7AEBC5892C}"/>
          </ac:spMkLst>
        </pc:spChg>
        <pc:spChg chg="mod">
          <ac:chgData name="Dorene Beasley [KDADS]" userId="866eee77-93e4-41fc-aa5d-e54e305fa70c" providerId="ADAL" clId="{6ED8E05F-6429-46D3-8BEF-DBBC86C88708}" dt="2023-05-17T19:28:48.301" v="81" actId="20577"/>
          <ac:spMkLst>
            <pc:docMk/>
            <pc:sldMk cId="505395801" sldId="312"/>
            <ac:spMk id="6" creationId="{548A3E09-060E-4A95-A64E-6800090F1A0B}"/>
          </ac:spMkLst>
        </pc:spChg>
      </pc:sldChg>
      <pc:sldChg chg="modSp mod modCm">
        <pc:chgData name="Dorene Beasley [KDADS]" userId="866eee77-93e4-41fc-aa5d-e54e305fa70c" providerId="ADAL" clId="{6ED8E05F-6429-46D3-8BEF-DBBC86C88708}" dt="2023-05-18T16:57:06.680" v="201"/>
        <pc:sldMkLst>
          <pc:docMk/>
          <pc:sldMk cId="114695138" sldId="624"/>
        </pc:sldMkLst>
        <pc:spChg chg="mod">
          <ac:chgData name="Dorene Beasley [KDADS]" userId="866eee77-93e4-41fc-aa5d-e54e305fa70c" providerId="ADAL" clId="{6ED8E05F-6429-46D3-8BEF-DBBC86C88708}" dt="2023-05-18T16:56:55.778" v="200" actId="20577"/>
          <ac:spMkLst>
            <pc:docMk/>
            <pc:sldMk cId="114695138" sldId="624"/>
            <ac:spMk id="4" creationId="{4B8DBECF-5AEC-4EF0-BA8E-1165A94116EB}"/>
          </ac:spMkLst>
        </pc:spChg>
      </pc:sldChg>
      <pc:sldChg chg="modSp mod">
        <pc:chgData name="Dorene Beasley [KDADS]" userId="866eee77-93e4-41fc-aa5d-e54e305fa70c" providerId="ADAL" clId="{6ED8E05F-6429-46D3-8BEF-DBBC86C88708}" dt="2023-05-17T19:16:40.975" v="53" actId="20577"/>
        <pc:sldMkLst>
          <pc:docMk/>
          <pc:sldMk cId="2490148494" sldId="626"/>
        </pc:sldMkLst>
        <pc:spChg chg="mod">
          <ac:chgData name="Dorene Beasley [KDADS]" userId="866eee77-93e4-41fc-aa5d-e54e305fa70c" providerId="ADAL" clId="{6ED8E05F-6429-46D3-8BEF-DBBC86C88708}" dt="2023-05-17T19:16:40.975" v="53" actId="20577"/>
          <ac:spMkLst>
            <pc:docMk/>
            <pc:sldMk cId="2490148494" sldId="626"/>
            <ac:spMk id="3" creationId="{68D7A98D-2722-55BB-BA30-277D00503F81}"/>
          </ac:spMkLst>
        </pc:spChg>
      </pc:sldChg>
      <pc:sldChg chg="addSp delSp modSp mod modCm">
        <pc:chgData name="Dorene Beasley [KDADS]" userId="866eee77-93e4-41fc-aa5d-e54e305fa70c" providerId="ADAL" clId="{6ED8E05F-6429-46D3-8BEF-DBBC86C88708}" dt="2023-05-18T17:28:17.522" v="416" actId="1076"/>
        <pc:sldMkLst>
          <pc:docMk/>
          <pc:sldMk cId="3800440455" sldId="627"/>
        </pc:sldMkLst>
        <pc:spChg chg="add mod">
          <ac:chgData name="Dorene Beasley [KDADS]" userId="866eee77-93e4-41fc-aa5d-e54e305fa70c" providerId="ADAL" clId="{6ED8E05F-6429-46D3-8BEF-DBBC86C88708}" dt="2023-05-18T17:22:31.075" v="376" actId="115"/>
          <ac:spMkLst>
            <pc:docMk/>
            <pc:sldMk cId="3800440455" sldId="627"/>
            <ac:spMk id="4" creationId="{7E10F158-7587-4994-A730-E4BBD6E400E2}"/>
          </ac:spMkLst>
        </pc:spChg>
        <pc:spChg chg="add del mod">
          <ac:chgData name="Dorene Beasley [KDADS]" userId="866eee77-93e4-41fc-aa5d-e54e305fa70c" providerId="ADAL" clId="{6ED8E05F-6429-46D3-8BEF-DBBC86C88708}" dt="2023-05-18T17:09:44.248" v="336"/>
          <ac:spMkLst>
            <pc:docMk/>
            <pc:sldMk cId="3800440455" sldId="627"/>
            <ac:spMk id="5" creationId="{CAE193B1-C99F-4CAE-A942-704074EA152C}"/>
          </ac:spMkLst>
        </pc:spChg>
        <pc:spChg chg="add mod">
          <ac:chgData name="Dorene Beasley [KDADS]" userId="866eee77-93e4-41fc-aa5d-e54e305fa70c" providerId="ADAL" clId="{6ED8E05F-6429-46D3-8BEF-DBBC86C88708}" dt="2023-05-18T17:22:19.232" v="375" actId="6549"/>
          <ac:spMkLst>
            <pc:docMk/>
            <pc:sldMk cId="3800440455" sldId="627"/>
            <ac:spMk id="7" creationId="{49C9BDA8-605F-4C22-A088-C5B28FA3A105}"/>
          </ac:spMkLst>
        </pc:spChg>
        <pc:spChg chg="mod">
          <ac:chgData name="Dorene Beasley [KDADS]" userId="866eee77-93e4-41fc-aa5d-e54e305fa70c" providerId="ADAL" clId="{6ED8E05F-6429-46D3-8BEF-DBBC86C88708}" dt="2023-05-18T17:25:20.913" v="406" actId="12"/>
          <ac:spMkLst>
            <pc:docMk/>
            <pc:sldMk cId="3800440455" sldId="627"/>
            <ac:spMk id="8" creationId="{281895C4-D1B3-41FE-86A8-C5B09B1DF66A}"/>
          </ac:spMkLst>
        </pc:spChg>
        <pc:spChg chg="add del mod">
          <ac:chgData name="Dorene Beasley [KDADS]" userId="866eee77-93e4-41fc-aa5d-e54e305fa70c" providerId="ADAL" clId="{6ED8E05F-6429-46D3-8BEF-DBBC86C88708}" dt="2023-05-18T17:13:56.284" v="340" actId="11529"/>
          <ac:spMkLst>
            <pc:docMk/>
            <pc:sldMk cId="3800440455" sldId="627"/>
            <ac:spMk id="9" creationId="{ADCBDD90-B11C-4C07-AFC7-40DCE7727641}"/>
          </ac:spMkLst>
        </pc:spChg>
        <pc:spChg chg="mod">
          <ac:chgData name="Dorene Beasley [KDADS]" userId="866eee77-93e4-41fc-aa5d-e54e305fa70c" providerId="ADAL" clId="{6ED8E05F-6429-46D3-8BEF-DBBC86C88708}" dt="2023-05-18T17:28:17.522" v="416" actId="1076"/>
          <ac:spMkLst>
            <pc:docMk/>
            <pc:sldMk cId="3800440455" sldId="627"/>
            <ac:spMk id="10" creationId="{3A94BC50-4BFB-41D9-B777-E2A91C08BD9E}"/>
          </ac:spMkLst>
        </pc:spChg>
        <pc:spChg chg="add del mod">
          <ac:chgData name="Dorene Beasley [KDADS]" userId="866eee77-93e4-41fc-aa5d-e54e305fa70c" providerId="ADAL" clId="{6ED8E05F-6429-46D3-8BEF-DBBC86C88708}" dt="2023-05-18T17:22:12.333" v="373" actId="478"/>
          <ac:spMkLst>
            <pc:docMk/>
            <pc:sldMk cId="3800440455" sldId="627"/>
            <ac:spMk id="14" creationId="{C6FD8860-0CA6-4769-B65B-313C8C5C1ED0}"/>
          </ac:spMkLst>
        </pc:spChg>
        <pc:spChg chg="add del mod">
          <ac:chgData name="Dorene Beasley [KDADS]" userId="866eee77-93e4-41fc-aa5d-e54e305fa70c" providerId="ADAL" clId="{6ED8E05F-6429-46D3-8BEF-DBBC86C88708}" dt="2023-05-18T17:23:24.287" v="385"/>
          <ac:spMkLst>
            <pc:docMk/>
            <pc:sldMk cId="3800440455" sldId="627"/>
            <ac:spMk id="15" creationId="{6E5D43BF-8228-4159-8640-5F02AA939E55}"/>
          </ac:spMkLst>
        </pc:spChg>
        <pc:spChg chg="add mod">
          <ac:chgData name="Dorene Beasley [KDADS]" userId="866eee77-93e4-41fc-aa5d-e54e305fa70c" providerId="ADAL" clId="{6ED8E05F-6429-46D3-8BEF-DBBC86C88708}" dt="2023-05-18T17:26:38.599" v="411" actId="255"/>
          <ac:spMkLst>
            <pc:docMk/>
            <pc:sldMk cId="3800440455" sldId="627"/>
            <ac:spMk id="18" creationId="{E95F1FFC-8FBB-4D6A-BBFF-16251B034F9F}"/>
          </ac:spMkLst>
        </pc:spChg>
        <pc:picChg chg="del mod">
          <ac:chgData name="Dorene Beasley [KDADS]" userId="866eee77-93e4-41fc-aa5d-e54e305fa70c" providerId="ADAL" clId="{6ED8E05F-6429-46D3-8BEF-DBBC86C88708}" dt="2023-05-18T17:22:00.677" v="369" actId="478"/>
          <ac:picMkLst>
            <pc:docMk/>
            <pc:sldMk cId="3800440455" sldId="627"/>
            <ac:picMk id="6" creationId="{C0CF023A-6489-43AE-9050-F40B5F34C1CA}"/>
          </ac:picMkLst>
        </pc:picChg>
        <pc:picChg chg="add mod">
          <ac:chgData name="Dorene Beasley [KDADS]" userId="866eee77-93e4-41fc-aa5d-e54e305fa70c" providerId="ADAL" clId="{6ED8E05F-6429-46D3-8BEF-DBBC86C88708}" dt="2023-05-18T17:23:18.689" v="383" actId="14100"/>
          <ac:picMkLst>
            <pc:docMk/>
            <pc:sldMk cId="3800440455" sldId="627"/>
            <ac:picMk id="17" creationId="{2EA5CDF7-162B-4FFE-8BCC-B08290FB4D3A}"/>
          </ac:picMkLst>
        </pc:picChg>
      </pc:sldChg>
      <pc:sldChg chg="addSp modSp mod modCm">
        <pc:chgData name="Dorene Beasley [KDADS]" userId="866eee77-93e4-41fc-aa5d-e54e305fa70c" providerId="ADAL" clId="{6ED8E05F-6429-46D3-8BEF-DBBC86C88708}" dt="2023-05-18T18:34:26.336" v="433"/>
        <pc:sldMkLst>
          <pc:docMk/>
          <pc:sldMk cId="3092155694" sldId="629"/>
        </pc:sldMkLst>
        <pc:spChg chg="add mod">
          <ac:chgData name="Dorene Beasley [KDADS]" userId="866eee77-93e4-41fc-aa5d-e54e305fa70c" providerId="ADAL" clId="{6ED8E05F-6429-46D3-8BEF-DBBC86C88708}" dt="2023-05-18T18:33:49.497" v="432" actId="1076"/>
          <ac:spMkLst>
            <pc:docMk/>
            <pc:sldMk cId="3092155694" sldId="629"/>
            <ac:spMk id="4" creationId="{3C5D8FBE-5BE3-469B-B56E-9ABA7A33164F}"/>
          </ac:spMkLst>
        </pc:spChg>
        <pc:spChg chg="add mod">
          <ac:chgData name="Dorene Beasley [KDADS]" userId="866eee77-93e4-41fc-aa5d-e54e305fa70c" providerId="ADAL" clId="{6ED8E05F-6429-46D3-8BEF-DBBC86C88708}" dt="2023-05-18T18:33:39.574" v="431" actId="14100"/>
          <ac:spMkLst>
            <pc:docMk/>
            <pc:sldMk cId="3092155694" sldId="629"/>
            <ac:spMk id="5" creationId="{F1E120AC-C083-4110-A4A8-C8F568B0825C}"/>
          </ac:spMkLst>
        </pc:spChg>
        <pc:spChg chg="mod">
          <ac:chgData name="Dorene Beasley [KDADS]" userId="866eee77-93e4-41fc-aa5d-e54e305fa70c" providerId="ADAL" clId="{6ED8E05F-6429-46D3-8BEF-DBBC86C88708}" dt="2023-05-18T18:32:28.412" v="426" actId="1076"/>
          <ac:spMkLst>
            <pc:docMk/>
            <pc:sldMk cId="3092155694" sldId="629"/>
            <ac:spMk id="12" creationId="{DB3A748B-D164-4202-B013-EEB351E3E25A}"/>
          </ac:spMkLst>
        </pc:spChg>
        <pc:spChg chg="mod">
          <ac:chgData name="Dorene Beasley [KDADS]" userId="866eee77-93e4-41fc-aa5d-e54e305fa70c" providerId="ADAL" clId="{6ED8E05F-6429-46D3-8BEF-DBBC86C88708}" dt="2023-05-18T18:32:21.838" v="425" actId="1076"/>
          <ac:spMkLst>
            <pc:docMk/>
            <pc:sldMk cId="3092155694" sldId="629"/>
            <ac:spMk id="14" creationId="{919FC1C8-12BD-4226-A1B9-949B194DE43E}"/>
          </ac:spMkLst>
        </pc:spChg>
        <pc:picChg chg="mod">
          <ac:chgData name="Dorene Beasley [KDADS]" userId="866eee77-93e4-41fc-aa5d-e54e305fa70c" providerId="ADAL" clId="{6ED8E05F-6429-46D3-8BEF-DBBC86C88708}" dt="2023-05-18T18:30:18.045" v="418" actId="14100"/>
          <ac:picMkLst>
            <pc:docMk/>
            <pc:sldMk cId="3092155694" sldId="629"/>
            <ac:picMk id="10" creationId="{C1828AF1-32E0-4C16-AC43-1056E74F7F7B}"/>
          </ac:picMkLst>
        </pc:picChg>
      </pc:sldChg>
      <pc:sldChg chg="addSp delSp modSp mod modCm">
        <pc:chgData name="Dorene Beasley [KDADS]" userId="866eee77-93e4-41fc-aa5d-e54e305fa70c" providerId="ADAL" clId="{6ED8E05F-6429-46D3-8BEF-DBBC86C88708}" dt="2023-05-18T20:46:16.608" v="486" actId="20577"/>
        <pc:sldMkLst>
          <pc:docMk/>
          <pc:sldMk cId="2555270363" sldId="630"/>
        </pc:sldMkLst>
        <pc:spChg chg="add mod">
          <ac:chgData name="Dorene Beasley [KDADS]" userId="866eee77-93e4-41fc-aa5d-e54e305fa70c" providerId="ADAL" clId="{6ED8E05F-6429-46D3-8BEF-DBBC86C88708}" dt="2023-05-18T17:00:39.216" v="242" actId="1076"/>
          <ac:spMkLst>
            <pc:docMk/>
            <pc:sldMk cId="2555270363" sldId="630"/>
            <ac:spMk id="7" creationId="{9CD34B0F-10FB-458E-9777-EC59D722BEF4}"/>
          </ac:spMkLst>
        </pc:spChg>
        <pc:spChg chg="add mod">
          <ac:chgData name="Dorene Beasley [KDADS]" userId="866eee77-93e4-41fc-aa5d-e54e305fa70c" providerId="ADAL" clId="{6ED8E05F-6429-46D3-8BEF-DBBC86C88708}" dt="2023-05-18T17:02:34.487" v="281" actId="14100"/>
          <ac:spMkLst>
            <pc:docMk/>
            <pc:sldMk cId="2555270363" sldId="630"/>
            <ac:spMk id="8" creationId="{FCD9574C-E72B-4827-9AA1-939F78D91FB0}"/>
          </ac:spMkLst>
        </pc:spChg>
        <pc:spChg chg="mod">
          <ac:chgData name="Dorene Beasley [KDADS]" userId="866eee77-93e4-41fc-aa5d-e54e305fa70c" providerId="ADAL" clId="{6ED8E05F-6429-46D3-8BEF-DBBC86C88708}" dt="2023-05-18T20:46:16.608" v="486" actId="20577"/>
          <ac:spMkLst>
            <pc:docMk/>
            <pc:sldMk cId="2555270363" sldId="630"/>
            <ac:spMk id="15" creationId="{89D53AEF-C0B6-4C66-A058-CFB73D363ED0}"/>
          </ac:spMkLst>
        </pc:spChg>
        <pc:picChg chg="mod">
          <ac:chgData name="Dorene Beasley [KDADS]" userId="866eee77-93e4-41fc-aa5d-e54e305fa70c" providerId="ADAL" clId="{6ED8E05F-6429-46D3-8BEF-DBBC86C88708}" dt="2023-05-18T17:00:26.743" v="241" actId="14100"/>
          <ac:picMkLst>
            <pc:docMk/>
            <pc:sldMk cId="2555270363" sldId="630"/>
            <ac:picMk id="9" creationId="{2800D571-DCA4-47F8-A706-FAA84133E10A}"/>
          </ac:picMkLst>
        </pc:picChg>
        <pc:picChg chg="add del mod">
          <ac:chgData name="Dorene Beasley [KDADS]" userId="866eee77-93e4-41fc-aa5d-e54e305fa70c" providerId="ADAL" clId="{6ED8E05F-6429-46D3-8BEF-DBBC86C88708}" dt="2023-05-18T17:01:11.146" v="245"/>
          <ac:picMkLst>
            <pc:docMk/>
            <pc:sldMk cId="2555270363" sldId="630"/>
            <ac:picMk id="11" creationId="{2A08B59D-66B7-4404-BC2E-E56D28ACAC77}"/>
          </ac:picMkLst>
        </pc:picChg>
        <pc:picChg chg="mod">
          <ac:chgData name="Dorene Beasley [KDADS]" userId="866eee77-93e4-41fc-aa5d-e54e305fa70c" providerId="ADAL" clId="{6ED8E05F-6429-46D3-8BEF-DBBC86C88708}" dt="2023-05-18T17:01:02.472" v="243" actId="14100"/>
          <ac:picMkLst>
            <pc:docMk/>
            <pc:sldMk cId="2555270363" sldId="630"/>
            <ac:picMk id="17" creationId="{576D3F23-27C0-48BD-9F33-3C56C92723A9}"/>
          </ac:picMkLst>
        </pc:picChg>
      </pc:sldChg>
      <pc:sldChg chg="addSp modSp mod modCm">
        <pc:chgData name="Dorene Beasley [KDADS]" userId="866eee77-93e4-41fc-aa5d-e54e305fa70c" providerId="ADAL" clId="{6ED8E05F-6429-46D3-8BEF-DBBC86C88708}" dt="2023-05-18T20:26:49.365" v="446"/>
        <pc:sldMkLst>
          <pc:docMk/>
          <pc:sldMk cId="3513536327" sldId="631"/>
        </pc:sldMkLst>
        <pc:spChg chg="add mod">
          <ac:chgData name="Dorene Beasley [KDADS]" userId="866eee77-93e4-41fc-aa5d-e54e305fa70c" providerId="ADAL" clId="{6ED8E05F-6429-46D3-8BEF-DBBC86C88708}" dt="2023-05-18T20:24:21.279" v="438" actId="1076"/>
          <ac:spMkLst>
            <pc:docMk/>
            <pc:sldMk cId="3513536327" sldId="631"/>
            <ac:spMk id="8" creationId="{B39F70C2-9612-4F30-8A8E-4F798CC0F53E}"/>
          </ac:spMkLst>
        </pc:spChg>
        <pc:spChg chg="mod">
          <ac:chgData name="Dorene Beasley [KDADS]" userId="866eee77-93e4-41fc-aa5d-e54e305fa70c" providerId="ADAL" clId="{6ED8E05F-6429-46D3-8BEF-DBBC86C88708}" dt="2023-05-18T20:26:08.827" v="444" actId="115"/>
          <ac:spMkLst>
            <pc:docMk/>
            <pc:sldMk cId="3513536327" sldId="631"/>
            <ac:spMk id="9" creationId="{ECB6D756-3546-4354-ABE4-395A83377CCC}"/>
          </ac:spMkLst>
        </pc:spChg>
        <pc:spChg chg="add mod">
          <ac:chgData name="Dorene Beasley [KDADS]" userId="866eee77-93e4-41fc-aa5d-e54e305fa70c" providerId="ADAL" clId="{6ED8E05F-6429-46D3-8BEF-DBBC86C88708}" dt="2023-05-18T20:25:20.809" v="443" actId="1076"/>
          <ac:spMkLst>
            <pc:docMk/>
            <pc:sldMk cId="3513536327" sldId="631"/>
            <ac:spMk id="10" creationId="{F8D777E7-A617-47EA-A756-0FA1037DE9EA}"/>
          </ac:spMkLst>
        </pc:spChg>
        <pc:picChg chg="mod">
          <ac:chgData name="Dorene Beasley [KDADS]" userId="866eee77-93e4-41fc-aa5d-e54e305fa70c" providerId="ADAL" clId="{6ED8E05F-6429-46D3-8BEF-DBBC86C88708}" dt="2023-05-18T20:26:31.491" v="445" actId="14100"/>
          <ac:picMkLst>
            <pc:docMk/>
            <pc:sldMk cId="3513536327" sldId="631"/>
            <ac:picMk id="7" creationId="{E7E80EF6-29E4-476F-A883-E790E5FE572B}"/>
          </ac:picMkLst>
        </pc:picChg>
      </pc:sldChg>
    </pc:docChg>
  </pc:docChgLst>
  <pc:docChgLst>
    <pc:chgData name="Andrea Parrett [KDADS]" userId="S::andrea.parrett@kdads.ks.gov::17b48d89-5e01-47d4-8034-2073ee92e53c" providerId="AD" clId="Web-{9AC1253E-9EE1-3A37-2E88-4235AD985280}"/>
    <pc:docChg chg="modSld">
      <pc:chgData name="Andrea Parrett [KDADS]" userId="S::andrea.parrett@kdads.ks.gov::17b48d89-5e01-47d4-8034-2073ee92e53c" providerId="AD" clId="Web-{9AC1253E-9EE1-3A37-2E88-4235AD985280}" dt="2023-06-06T13:58:33.197" v="1" actId="14100"/>
      <pc:docMkLst>
        <pc:docMk/>
      </pc:docMkLst>
      <pc:sldChg chg="modSp">
        <pc:chgData name="Andrea Parrett [KDADS]" userId="S::andrea.parrett@kdads.ks.gov::17b48d89-5e01-47d4-8034-2073ee92e53c" providerId="AD" clId="Web-{9AC1253E-9EE1-3A37-2E88-4235AD985280}" dt="2023-06-06T13:58:33.197" v="1" actId="14100"/>
        <pc:sldMkLst>
          <pc:docMk/>
          <pc:sldMk cId="895732391" sldId="632"/>
        </pc:sldMkLst>
        <pc:picChg chg="mod">
          <ac:chgData name="Andrea Parrett [KDADS]" userId="S::andrea.parrett@kdads.ks.gov::17b48d89-5e01-47d4-8034-2073ee92e53c" providerId="AD" clId="Web-{9AC1253E-9EE1-3A37-2E88-4235AD985280}" dt="2023-06-06T13:58:33.197" v="1" actId="14100"/>
          <ac:picMkLst>
            <pc:docMk/>
            <pc:sldMk cId="895732391" sldId="632"/>
            <ac:picMk id="7" creationId="{821FB40B-2EF5-5FAA-142E-F3BF19926DB2}"/>
          </ac:picMkLst>
        </pc:picChg>
      </pc:sldChg>
    </pc:docChg>
  </pc:docChgLst>
  <pc:docChgLst>
    <pc:chgData name="Andrea Parrett [KDADS]" userId="S::andrea.parrett@kdads.ks.gov::17b48d89-5e01-47d4-8034-2073ee92e53c" providerId="AD" clId="Web-{1AE22725-A99A-9B91-EB12-D678EC33EAF1}"/>
    <pc:docChg chg="addSld modSld sldOrd modSection">
      <pc:chgData name="Andrea Parrett [KDADS]" userId="S::andrea.parrett@kdads.ks.gov::17b48d89-5e01-47d4-8034-2073ee92e53c" providerId="AD" clId="Web-{1AE22725-A99A-9B91-EB12-D678EC33EAF1}" dt="2023-05-16T19:24:53.084" v="697" actId="20577"/>
      <pc:docMkLst>
        <pc:docMk/>
      </pc:docMkLst>
      <pc:sldChg chg="modSp">
        <pc:chgData name="Andrea Parrett [KDADS]" userId="S::andrea.parrett@kdads.ks.gov::17b48d89-5e01-47d4-8034-2073ee92e53c" providerId="AD" clId="Web-{1AE22725-A99A-9B91-EB12-D678EC33EAF1}" dt="2023-05-16T19:24:53.084" v="697" actId="20577"/>
        <pc:sldMkLst>
          <pc:docMk/>
          <pc:sldMk cId="1390654990" sldId="256"/>
        </pc:sldMkLst>
        <pc:spChg chg="mod">
          <ac:chgData name="Andrea Parrett [KDADS]" userId="S::andrea.parrett@kdads.ks.gov::17b48d89-5e01-47d4-8034-2073ee92e53c" providerId="AD" clId="Web-{1AE22725-A99A-9B91-EB12-D678EC33EAF1}" dt="2023-05-16T19:24:53.084" v="697" actId="20577"/>
          <ac:spMkLst>
            <pc:docMk/>
            <pc:sldMk cId="1390654990" sldId="256"/>
            <ac:spMk id="3" creationId="{00000000-0000-0000-0000-000000000000}"/>
          </ac:spMkLst>
        </pc:spChg>
      </pc:sldChg>
      <pc:sldChg chg="modSp ord">
        <pc:chgData name="Andrea Parrett [KDADS]" userId="S::andrea.parrett@kdads.ks.gov::17b48d89-5e01-47d4-8034-2073ee92e53c" providerId="AD" clId="Web-{1AE22725-A99A-9B91-EB12-D678EC33EAF1}" dt="2023-05-16T15:42:54.347" v="621" actId="20577"/>
        <pc:sldMkLst>
          <pc:docMk/>
          <pc:sldMk cId="1002546419" sldId="628"/>
        </pc:sldMkLst>
        <pc:spChg chg="mod">
          <ac:chgData name="Andrea Parrett [KDADS]" userId="S::andrea.parrett@kdads.ks.gov::17b48d89-5e01-47d4-8034-2073ee92e53c" providerId="AD" clId="Web-{1AE22725-A99A-9B91-EB12-D678EC33EAF1}" dt="2023-05-16T15:42:54.347" v="621" actId="20577"/>
          <ac:spMkLst>
            <pc:docMk/>
            <pc:sldMk cId="1002546419" sldId="628"/>
            <ac:spMk id="5" creationId="{71F6E921-4757-4634-B49A-F682CF9FA529}"/>
          </ac:spMkLst>
        </pc:spChg>
      </pc:sldChg>
      <pc:sldChg chg="addSp delSp modSp new">
        <pc:chgData name="Andrea Parrett [KDADS]" userId="S::andrea.parrett@kdads.ks.gov::17b48d89-5e01-47d4-8034-2073ee92e53c" providerId="AD" clId="Web-{1AE22725-A99A-9B91-EB12-D678EC33EAF1}" dt="2023-05-16T15:00:24.514" v="619" actId="20577"/>
        <pc:sldMkLst>
          <pc:docMk/>
          <pc:sldMk cId="895732391" sldId="632"/>
        </pc:sldMkLst>
        <pc:spChg chg="del topLvl">
          <ac:chgData name="Andrea Parrett [KDADS]" userId="S::andrea.parrett@kdads.ks.gov::17b48d89-5e01-47d4-8034-2073ee92e53c" providerId="AD" clId="Web-{1AE22725-A99A-9B91-EB12-D678EC33EAF1}" dt="2023-05-15T20:09:27.339" v="75"/>
          <ac:spMkLst>
            <pc:docMk/>
            <pc:sldMk cId="895732391" sldId="632"/>
            <ac:spMk id="4" creationId="{E72E31A6-1ABE-3436-6C29-945721DBC4C2}"/>
          </ac:spMkLst>
        </pc:spChg>
        <pc:spChg chg="topLvl">
          <ac:chgData name="Andrea Parrett [KDADS]" userId="S::andrea.parrett@kdads.ks.gov::17b48d89-5e01-47d4-8034-2073ee92e53c" providerId="AD" clId="Web-{1AE22725-A99A-9B91-EB12-D678EC33EAF1}" dt="2023-05-15T20:09:27.339" v="75"/>
          <ac:spMkLst>
            <pc:docMk/>
            <pc:sldMk cId="895732391" sldId="632"/>
            <ac:spMk id="5" creationId="{C4586D78-32EF-F3FE-259B-2F106B9D76BC}"/>
          </ac:spMkLst>
        </pc:spChg>
        <pc:spChg chg="add mod">
          <ac:chgData name="Andrea Parrett [KDADS]" userId="S::andrea.parrett@kdads.ks.gov::17b48d89-5e01-47d4-8034-2073ee92e53c" providerId="AD" clId="Web-{1AE22725-A99A-9B91-EB12-D678EC33EAF1}" dt="2023-05-16T15:00:24.514" v="619" actId="20577"/>
          <ac:spMkLst>
            <pc:docMk/>
            <pc:sldMk cId="895732391" sldId="632"/>
            <ac:spMk id="10" creationId="{C33A082F-E9D6-3337-98FC-969DB2B91B5D}"/>
          </ac:spMkLst>
        </pc:spChg>
        <pc:grpChg chg="add del">
          <ac:chgData name="Andrea Parrett [KDADS]" userId="S::andrea.parrett@kdads.ks.gov::17b48d89-5e01-47d4-8034-2073ee92e53c" providerId="AD" clId="Web-{1AE22725-A99A-9B91-EB12-D678EC33EAF1}" dt="2023-05-15T20:09:27.339" v="75"/>
          <ac:grpSpMkLst>
            <pc:docMk/>
            <pc:sldMk cId="895732391" sldId="632"/>
            <ac:grpSpMk id="6" creationId="{A7578B57-F879-7A5B-F84A-2E72744AC606}"/>
          </ac:grpSpMkLst>
        </pc:grpChg>
        <pc:picChg chg="add mod modCrop">
          <ac:chgData name="Andrea Parrett [KDADS]" userId="S::andrea.parrett@kdads.ks.gov::17b48d89-5e01-47d4-8034-2073ee92e53c" providerId="AD" clId="Web-{1AE22725-A99A-9B91-EB12-D678EC33EAF1}" dt="2023-05-15T20:13:29.951" v="151" actId="1076"/>
          <ac:picMkLst>
            <pc:docMk/>
            <pc:sldMk cId="895732391" sldId="632"/>
            <ac:picMk id="7" creationId="{821FB40B-2EF5-5FAA-142E-F3BF19926DB2}"/>
          </ac:picMkLst>
        </pc:picChg>
        <pc:picChg chg="add mod modCrop">
          <ac:chgData name="Andrea Parrett [KDADS]" userId="S::andrea.parrett@kdads.ks.gov::17b48d89-5e01-47d4-8034-2073ee92e53c" providerId="AD" clId="Web-{1AE22725-A99A-9B91-EB12-D678EC33EAF1}" dt="2023-05-15T20:23:35.069" v="258" actId="1076"/>
          <ac:picMkLst>
            <pc:docMk/>
            <pc:sldMk cId="895732391" sldId="632"/>
            <ac:picMk id="8" creationId="{3AB9EC79-D241-25E0-C3E9-04EF658A20B5}"/>
          </ac:picMkLst>
        </pc:picChg>
        <pc:picChg chg="add mod modCrop">
          <ac:chgData name="Andrea Parrett [KDADS]" userId="S::andrea.parrett@kdads.ks.gov::17b48d89-5e01-47d4-8034-2073ee92e53c" providerId="AD" clId="Web-{1AE22725-A99A-9B91-EB12-D678EC33EAF1}" dt="2023-05-15T20:13:31.357" v="152" actId="1076"/>
          <ac:picMkLst>
            <pc:docMk/>
            <pc:sldMk cId="895732391" sldId="632"/>
            <ac:picMk id="9" creationId="{44453ABB-6F48-F576-6BEC-1470B13978B8}"/>
          </ac:picMkLst>
        </pc:picChg>
      </pc:sldChg>
      <pc:sldChg chg="addSp modSp new">
        <pc:chgData name="Andrea Parrett [KDADS]" userId="S::andrea.parrett@kdads.ks.gov::17b48d89-5e01-47d4-8034-2073ee92e53c" providerId="AD" clId="Web-{1AE22725-A99A-9B91-EB12-D678EC33EAF1}" dt="2023-05-16T15:43:04.550" v="623" actId="20577"/>
        <pc:sldMkLst>
          <pc:docMk/>
          <pc:sldMk cId="3739022285" sldId="633"/>
        </pc:sldMkLst>
        <pc:spChg chg="add mod">
          <ac:chgData name="Andrea Parrett [KDADS]" userId="S::andrea.parrett@kdads.ks.gov::17b48d89-5e01-47d4-8034-2073ee92e53c" providerId="AD" clId="Web-{1AE22725-A99A-9B91-EB12-D678EC33EAF1}" dt="2023-05-16T15:43:04.550" v="623" actId="20577"/>
          <ac:spMkLst>
            <pc:docMk/>
            <pc:sldMk cId="3739022285" sldId="633"/>
            <ac:spMk id="3" creationId="{CB99AA09-654B-07D2-6BEC-8091D3FA88D3}"/>
          </ac:spMkLst>
        </pc:spChg>
        <pc:picChg chg="add mod">
          <ac:chgData name="Andrea Parrett [KDADS]" userId="S::andrea.parrett@kdads.ks.gov::17b48d89-5e01-47d4-8034-2073ee92e53c" providerId="AD" clId="Web-{1AE22725-A99A-9B91-EB12-D678EC33EAF1}" dt="2023-05-15T20:39:44.301" v="356" actId="1076"/>
          <ac:picMkLst>
            <pc:docMk/>
            <pc:sldMk cId="3739022285" sldId="633"/>
            <ac:picMk id="4" creationId="{28CD00C8-33A9-A8A8-60D4-A84EB1298801}"/>
          </ac:picMkLst>
        </pc:picChg>
        <pc:picChg chg="add mod modCrop">
          <ac:chgData name="Andrea Parrett [KDADS]" userId="S::andrea.parrett@kdads.ks.gov::17b48d89-5e01-47d4-8034-2073ee92e53c" providerId="AD" clId="Web-{1AE22725-A99A-9B91-EB12-D678EC33EAF1}" dt="2023-05-15T20:39:57.505" v="358" actId="1076"/>
          <ac:picMkLst>
            <pc:docMk/>
            <pc:sldMk cId="3739022285" sldId="633"/>
            <ac:picMk id="5" creationId="{BACE3102-396B-38E0-67BD-16D6D8E4A152}"/>
          </ac:picMkLst>
        </pc:picChg>
        <pc:picChg chg="add mod modCrop">
          <ac:chgData name="Andrea Parrett [KDADS]" userId="S::andrea.parrett@kdads.ks.gov::17b48d89-5e01-47d4-8034-2073ee92e53c" providerId="AD" clId="Web-{1AE22725-A99A-9B91-EB12-D678EC33EAF1}" dt="2023-05-15T20:40:01.426" v="359" actId="1076"/>
          <ac:picMkLst>
            <pc:docMk/>
            <pc:sldMk cId="3739022285" sldId="633"/>
            <ac:picMk id="6" creationId="{AF611706-97EC-3906-1D1B-EBD8FF10CBE7}"/>
          </ac:picMkLst>
        </pc:picChg>
      </pc:sldChg>
      <pc:sldChg chg="addSp modSp new">
        <pc:chgData name="Andrea Parrett [KDADS]" userId="S::andrea.parrett@kdads.ks.gov::17b48d89-5e01-47d4-8034-2073ee92e53c" providerId="AD" clId="Web-{1AE22725-A99A-9B91-EB12-D678EC33EAF1}" dt="2023-05-16T15:42:58.878" v="622" actId="20577"/>
        <pc:sldMkLst>
          <pc:docMk/>
          <pc:sldMk cId="4005273209" sldId="634"/>
        </pc:sldMkLst>
        <pc:spChg chg="add mod">
          <ac:chgData name="Andrea Parrett [KDADS]" userId="S::andrea.parrett@kdads.ks.gov::17b48d89-5e01-47d4-8034-2073ee92e53c" providerId="AD" clId="Web-{1AE22725-A99A-9B91-EB12-D678EC33EAF1}" dt="2023-05-16T15:42:58.878" v="622" actId="20577"/>
          <ac:spMkLst>
            <pc:docMk/>
            <pc:sldMk cId="4005273209" sldId="634"/>
            <ac:spMk id="6" creationId="{BE1AB2B6-B999-763C-FBA0-FE66DB924729}"/>
          </ac:spMkLst>
        </pc:spChg>
        <pc:picChg chg="add mod modCrop">
          <ac:chgData name="Andrea Parrett [KDADS]" userId="S::andrea.parrett@kdads.ks.gov::17b48d89-5e01-47d4-8034-2073ee92e53c" providerId="AD" clId="Web-{1AE22725-A99A-9B91-EB12-D678EC33EAF1}" dt="2023-05-15T20:18:28.049" v="250" actId="1076"/>
          <ac:picMkLst>
            <pc:docMk/>
            <pc:sldMk cId="4005273209" sldId="634"/>
            <ac:picMk id="3" creationId="{B2211BBB-A8AA-CBA4-DC46-0682BD2CEAB0}"/>
          </ac:picMkLst>
        </pc:picChg>
        <pc:picChg chg="add mod modCrop">
          <ac:chgData name="Andrea Parrett [KDADS]" userId="S::andrea.parrett@kdads.ks.gov::17b48d89-5e01-47d4-8034-2073ee92e53c" providerId="AD" clId="Web-{1AE22725-A99A-9B91-EB12-D678EC33EAF1}" dt="2023-05-15T20:18:14.361" v="246" actId="1076"/>
          <ac:picMkLst>
            <pc:docMk/>
            <pc:sldMk cId="4005273209" sldId="634"/>
            <ac:picMk id="4" creationId="{266514F8-DF14-B726-7878-BAAD477930A8}"/>
          </ac:picMkLst>
        </pc:picChg>
        <pc:picChg chg="add mod modCrop">
          <ac:chgData name="Andrea Parrett [KDADS]" userId="S::andrea.parrett@kdads.ks.gov::17b48d89-5e01-47d4-8034-2073ee92e53c" providerId="AD" clId="Web-{1AE22725-A99A-9B91-EB12-D678EC33EAF1}" dt="2023-05-15T20:18:20.877" v="249" actId="14100"/>
          <ac:picMkLst>
            <pc:docMk/>
            <pc:sldMk cId="4005273209" sldId="634"/>
            <ac:picMk id="5" creationId="{3BDC95A3-19B6-974B-B670-20C6D2B88ECC}"/>
          </ac:picMkLst>
        </pc:picChg>
      </pc:sldChg>
      <pc:sldChg chg="addSp modSp new">
        <pc:chgData name="Andrea Parrett [KDADS]" userId="S::andrea.parrett@kdads.ks.gov::17b48d89-5e01-47d4-8034-2073ee92e53c" providerId="AD" clId="Web-{1AE22725-A99A-9B91-EB12-D678EC33EAF1}" dt="2023-05-16T16:37:34.018" v="646" actId="20577"/>
        <pc:sldMkLst>
          <pc:docMk/>
          <pc:sldMk cId="3097232310" sldId="635"/>
        </pc:sldMkLst>
        <pc:spChg chg="add mod">
          <ac:chgData name="Andrea Parrett [KDADS]" userId="S::andrea.parrett@kdads.ks.gov::17b48d89-5e01-47d4-8034-2073ee92e53c" providerId="AD" clId="Web-{1AE22725-A99A-9B91-EB12-D678EC33EAF1}" dt="2023-05-16T16:37:34.018" v="646" actId="20577"/>
          <ac:spMkLst>
            <pc:docMk/>
            <pc:sldMk cId="3097232310" sldId="635"/>
            <ac:spMk id="3" creationId="{D00BDA08-1440-F887-BCEA-9C6AF0013018}"/>
          </ac:spMkLst>
        </pc:spChg>
        <pc:picChg chg="add mod modCrop">
          <ac:chgData name="Andrea Parrett [KDADS]" userId="S::andrea.parrett@kdads.ks.gov::17b48d89-5e01-47d4-8034-2073ee92e53c" providerId="AD" clId="Web-{1AE22725-A99A-9B91-EB12-D678EC33EAF1}" dt="2023-05-15T21:04:36.482" v="455" actId="1076"/>
          <ac:picMkLst>
            <pc:docMk/>
            <pc:sldMk cId="3097232310" sldId="635"/>
            <ac:picMk id="4" creationId="{1A1A5147-03C2-A1FA-379E-1A3B2DD84709}"/>
          </ac:picMkLst>
        </pc:picChg>
        <pc:picChg chg="add mod modCrop">
          <ac:chgData name="Andrea Parrett [KDADS]" userId="S::andrea.parrett@kdads.ks.gov::17b48d89-5e01-47d4-8034-2073ee92e53c" providerId="AD" clId="Web-{1AE22725-A99A-9B91-EB12-D678EC33EAF1}" dt="2023-05-15T21:04:32.514" v="454" actId="1076"/>
          <ac:picMkLst>
            <pc:docMk/>
            <pc:sldMk cId="3097232310" sldId="635"/>
            <ac:picMk id="5" creationId="{DFECCED2-5F7F-085F-2BB8-D963803E899A}"/>
          </ac:picMkLst>
        </pc:picChg>
        <pc:picChg chg="add mod modCrop">
          <ac:chgData name="Andrea Parrett [KDADS]" userId="S::andrea.parrett@kdads.ks.gov::17b48d89-5e01-47d4-8034-2073ee92e53c" providerId="AD" clId="Web-{1AE22725-A99A-9B91-EB12-D678EC33EAF1}" dt="2023-05-15T21:04:40.076" v="456" actId="1076"/>
          <ac:picMkLst>
            <pc:docMk/>
            <pc:sldMk cId="3097232310" sldId="635"/>
            <ac:picMk id="6" creationId="{F92549DA-2273-5962-DDF4-B228050EE8EB}"/>
          </ac:picMkLst>
        </pc:picChg>
      </pc:sldChg>
      <pc:sldChg chg="addSp delSp modSp new">
        <pc:chgData name="Andrea Parrett [KDADS]" userId="S::andrea.parrett@kdads.ks.gov::17b48d89-5e01-47d4-8034-2073ee92e53c" providerId="AD" clId="Web-{1AE22725-A99A-9B91-EB12-D678EC33EAF1}" dt="2023-05-16T15:00:30.217" v="620" actId="20577"/>
        <pc:sldMkLst>
          <pc:docMk/>
          <pc:sldMk cId="80414994" sldId="636"/>
        </pc:sldMkLst>
        <pc:spChg chg="add mod">
          <ac:chgData name="Andrea Parrett [KDADS]" userId="S::andrea.parrett@kdads.ks.gov::17b48d89-5e01-47d4-8034-2073ee92e53c" providerId="AD" clId="Web-{1AE22725-A99A-9B91-EB12-D678EC33EAF1}" dt="2023-05-16T15:00:30.217" v="620" actId="20577"/>
          <ac:spMkLst>
            <pc:docMk/>
            <pc:sldMk cId="80414994" sldId="636"/>
            <ac:spMk id="4" creationId="{36CB094D-1612-E592-7F89-E8E0C33C7E5C}"/>
          </ac:spMkLst>
        </pc:spChg>
        <pc:picChg chg="add del mod modCrop">
          <ac:chgData name="Andrea Parrett [KDADS]" userId="S::andrea.parrett@kdads.ks.gov::17b48d89-5e01-47d4-8034-2073ee92e53c" providerId="AD" clId="Web-{1AE22725-A99A-9B91-EB12-D678EC33EAF1}" dt="2023-05-16T14:46:54.402" v="593"/>
          <ac:picMkLst>
            <pc:docMk/>
            <pc:sldMk cId="80414994" sldId="636"/>
            <ac:picMk id="3" creationId="{9B1129D4-7DAA-15EF-C41B-C093E72ABF10}"/>
          </ac:picMkLst>
        </pc:picChg>
        <pc:picChg chg="add del mod modCrop">
          <ac:chgData name="Andrea Parrett [KDADS]" userId="S::andrea.parrett@kdads.ks.gov::17b48d89-5e01-47d4-8034-2073ee92e53c" providerId="AD" clId="Web-{1AE22725-A99A-9B91-EB12-D678EC33EAF1}" dt="2023-05-16T14:14:30.055" v="480"/>
          <ac:picMkLst>
            <pc:docMk/>
            <pc:sldMk cId="80414994" sldId="636"/>
            <ac:picMk id="5" creationId="{1A327174-B546-5E43-0DB9-8F6788945E7F}"/>
          </ac:picMkLst>
        </pc:picChg>
        <pc:picChg chg="add mod modCrop">
          <ac:chgData name="Andrea Parrett [KDADS]" userId="S::andrea.parrett@kdads.ks.gov::17b48d89-5e01-47d4-8034-2073ee92e53c" providerId="AD" clId="Web-{1AE22725-A99A-9B91-EB12-D678EC33EAF1}" dt="2023-05-16T14:48:13.795" v="614" actId="1076"/>
          <ac:picMkLst>
            <pc:docMk/>
            <pc:sldMk cId="80414994" sldId="636"/>
            <ac:picMk id="5" creationId="{FD09C12F-3DC0-FDAB-1F2F-79FDE1E97570}"/>
          </ac:picMkLst>
        </pc:picChg>
        <pc:picChg chg="add del mod">
          <ac:chgData name="Andrea Parrett [KDADS]" userId="S::andrea.parrett@kdads.ks.gov::17b48d89-5e01-47d4-8034-2073ee92e53c" providerId="AD" clId="Web-{1AE22725-A99A-9B91-EB12-D678EC33EAF1}" dt="2023-05-16T14:14:29.633" v="479"/>
          <ac:picMkLst>
            <pc:docMk/>
            <pc:sldMk cId="80414994" sldId="636"/>
            <ac:picMk id="6" creationId="{344831EA-4746-F8A3-7A09-B9225251372D}"/>
          </ac:picMkLst>
        </pc:picChg>
        <pc:picChg chg="add mod modCrop">
          <ac:chgData name="Andrea Parrett [KDADS]" userId="S::andrea.parrett@kdads.ks.gov::17b48d89-5e01-47d4-8034-2073ee92e53c" providerId="AD" clId="Web-{1AE22725-A99A-9B91-EB12-D678EC33EAF1}" dt="2023-05-16T14:48:29.717" v="618" actId="1076"/>
          <ac:picMkLst>
            <pc:docMk/>
            <pc:sldMk cId="80414994" sldId="636"/>
            <ac:picMk id="6" creationId="{97D6E47E-4DE4-D56E-D066-430191A73855}"/>
          </ac:picMkLst>
        </pc:picChg>
        <pc:picChg chg="add mod modCrop">
          <ac:chgData name="Andrea Parrett [KDADS]" userId="S::andrea.parrett@kdads.ks.gov::17b48d89-5e01-47d4-8034-2073ee92e53c" providerId="AD" clId="Web-{1AE22725-A99A-9B91-EB12-D678EC33EAF1}" dt="2023-05-16T14:48:17.014" v="615" actId="1076"/>
          <ac:picMkLst>
            <pc:docMk/>
            <pc:sldMk cId="80414994" sldId="636"/>
            <ac:picMk id="7" creationId="{246B471F-6ED3-5D8C-F33C-97DCF937D2EF}"/>
          </ac:picMkLst>
        </pc:picChg>
        <pc:picChg chg="add del mod">
          <ac:chgData name="Andrea Parrett [KDADS]" userId="S::andrea.parrett@kdads.ks.gov::17b48d89-5e01-47d4-8034-2073ee92e53c" providerId="AD" clId="Web-{1AE22725-A99A-9B91-EB12-D678EC33EAF1}" dt="2023-05-16T14:14:28.961" v="478"/>
          <ac:picMkLst>
            <pc:docMk/>
            <pc:sldMk cId="80414994" sldId="636"/>
            <ac:picMk id="7" creationId="{E759B999-09E1-079A-1AEC-5E4E41649E6F}"/>
          </ac:picMkLst>
        </pc:picChg>
        <pc:picChg chg="add del mod modCrop">
          <ac:chgData name="Andrea Parrett [KDADS]" userId="S::andrea.parrett@kdads.ks.gov::17b48d89-5e01-47d4-8034-2073ee92e53c" providerId="AD" clId="Web-{1AE22725-A99A-9B91-EB12-D678EC33EAF1}" dt="2023-05-16T14:46:53.309" v="592"/>
          <ac:picMkLst>
            <pc:docMk/>
            <pc:sldMk cId="80414994" sldId="636"/>
            <ac:picMk id="8" creationId="{8020F4AB-8FB2-31A7-502D-33B2227A8752}"/>
          </ac:picMkLst>
        </pc:picChg>
        <pc:picChg chg="add mod modCrop">
          <ac:chgData name="Andrea Parrett [KDADS]" userId="S::andrea.parrett@kdads.ks.gov::17b48d89-5e01-47d4-8034-2073ee92e53c" providerId="AD" clId="Web-{1AE22725-A99A-9B91-EB12-D678EC33EAF1}" dt="2023-05-16T14:48:26.842" v="617" actId="1076"/>
          <ac:picMkLst>
            <pc:docMk/>
            <pc:sldMk cId="80414994" sldId="636"/>
            <ac:picMk id="9" creationId="{32042F60-D72D-5AED-0D77-62390A1CE164}"/>
          </ac:picMkLst>
        </pc:picChg>
        <pc:picChg chg="add mod modCrop">
          <ac:chgData name="Andrea Parrett [KDADS]" userId="S::andrea.parrett@kdads.ks.gov::17b48d89-5e01-47d4-8034-2073ee92e53c" providerId="AD" clId="Web-{1AE22725-A99A-9B91-EB12-D678EC33EAF1}" dt="2023-05-16T14:48:21.201" v="616" actId="1076"/>
          <ac:picMkLst>
            <pc:docMk/>
            <pc:sldMk cId="80414994" sldId="636"/>
            <ac:picMk id="10" creationId="{57CEE328-90F9-C309-ED89-0A3D39CEBF17}"/>
          </ac:picMkLst>
        </pc:picChg>
      </pc:sldChg>
      <pc:sldChg chg="addSp modSp new">
        <pc:chgData name="Andrea Parrett [KDADS]" userId="S::andrea.parrett@kdads.ks.gov::17b48d89-5e01-47d4-8034-2073ee92e53c" providerId="AD" clId="Web-{1AE22725-A99A-9B91-EB12-D678EC33EAF1}" dt="2023-05-16T16:37:17.580" v="644" actId="1076"/>
        <pc:sldMkLst>
          <pc:docMk/>
          <pc:sldMk cId="1944778793" sldId="637"/>
        </pc:sldMkLst>
        <pc:spChg chg="add mod">
          <ac:chgData name="Andrea Parrett [KDADS]" userId="S::andrea.parrett@kdads.ks.gov::17b48d89-5e01-47d4-8034-2073ee92e53c" providerId="AD" clId="Web-{1AE22725-A99A-9B91-EB12-D678EC33EAF1}" dt="2023-05-16T15:43:19.160" v="627" actId="20577"/>
          <ac:spMkLst>
            <pc:docMk/>
            <pc:sldMk cId="1944778793" sldId="637"/>
            <ac:spMk id="4" creationId="{78AA6877-33AF-C31A-5A8E-358D3171927C}"/>
          </ac:spMkLst>
        </pc:spChg>
        <pc:picChg chg="add mod">
          <ac:chgData name="Andrea Parrett [KDADS]" userId="S::andrea.parrett@kdads.ks.gov::17b48d89-5e01-47d4-8034-2073ee92e53c" providerId="AD" clId="Web-{1AE22725-A99A-9B91-EB12-D678EC33EAF1}" dt="2023-05-16T16:37:17.580" v="644" actId="1076"/>
          <ac:picMkLst>
            <pc:docMk/>
            <pc:sldMk cId="1944778793" sldId="637"/>
            <ac:picMk id="3" creationId="{4BD7F1ED-2600-B887-A43F-B423B1A074BF}"/>
          </ac:picMkLst>
        </pc:picChg>
        <pc:picChg chg="add mod">
          <ac:chgData name="Andrea Parrett [KDADS]" userId="S::andrea.parrett@kdads.ks.gov::17b48d89-5e01-47d4-8034-2073ee92e53c" providerId="AD" clId="Web-{1AE22725-A99A-9B91-EB12-D678EC33EAF1}" dt="2023-05-16T16:37:01.346" v="637" actId="14100"/>
          <ac:picMkLst>
            <pc:docMk/>
            <pc:sldMk cId="1944778793" sldId="637"/>
            <ac:picMk id="5" creationId="{934378DA-297E-2F90-744D-704B52E4C9FB}"/>
          </ac:picMkLst>
        </pc:picChg>
        <pc:picChg chg="add mod">
          <ac:chgData name="Andrea Parrett [KDADS]" userId="S::andrea.parrett@kdads.ks.gov::17b48d89-5e01-47d4-8034-2073ee92e53c" providerId="AD" clId="Web-{1AE22725-A99A-9B91-EB12-D678EC33EAF1}" dt="2023-05-16T16:37:11.987" v="643" actId="1076"/>
          <ac:picMkLst>
            <pc:docMk/>
            <pc:sldMk cId="1944778793" sldId="637"/>
            <ac:picMk id="6" creationId="{AAF79CD4-0FBA-B8CB-FEE5-21A29FBFFCBF}"/>
          </ac:picMkLst>
        </pc:picChg>
      </pc:sldChg>
      <pc:sldChg chg="addSp delSp modSp new">
        <pc:chgData name="Andrea Parrett [KDADS]" userId="S::andrea.parrett@kdads.ks.gov::17b48d89-5e01-47d4-8034-2073ee92e53c" providerId="AD" clId="Web-{1AE22725-A99A-9B91-EB12-D678EC33EAF1}" dt="2023-05-16T19:15:22.389" v="695" actId="1076"/>
        <pc:sldMkLst>
          <pc:docMk/>
          <pc:sldMk cId="2768009283" sldId="638"/>
        </pc:sldMkLst>
        <pc:spChg chg="add mod">
          <ac:chgData name="Andrea Parrett [KDADS]" userId="S::andrea.parrett@kdads.ks.gov::17b48d89-5e01-47d4-8034-2073ee92e53c" providerId="AD" clId="Web-{1AE22725-A99A-9B91-EB12-D678EC33EAF1}" dt="2023-05-16T16:37:54.331" v="652" actId="20577"/>
          <ac:spMkLst>
            <pc:docMk/>
            <pc:sldMk cId="2768009283" sldId="638"/>
            <ac:spMk id="5" creationId="{12A48656-C550-F6BE-7984-C82EDD08C89C}"/>
          </ac:spMkLst>
        </pc:spChg>
        <pc:picChg chg="add mod modCrop">
          <ac:chgData name="Andrea Parrett [KDADS]" userId="S::andrea.parrett@kdads.ks.gov::17b48d89-5e01-47d4-8034-2073ee92e53c" providerId="AD" clId="Web-{1AE22725-A99A-9B91-EB12-D678EC33EAF1}" dt="2023-05-16T19:15:22.389" v="695" actId="1076"/>
          <ac:picMkLst>
            <pc:docMk/>
            <pc:sldMk cId="2768009283" sldId="638"/>
            <ac:picMk id="3" creationId="{5D1AEB67-A8B4-B85B-588E-BA20F3D3FF57}"/>
          </ac:picMkLst>
        </pc:picChg>
        <pc:picChg chg="add del mod">
          <ac:chgData name="Andrea Parrett [KDADS]" userId="S::andrea.parrett@kdads.ks.gov::17b48d89-5e01-47d4-8034-2073ee92e53c" providerId="AD" clId="Web-{1AE22725-A99A-9B91-EB12-D678EC33EAF1}" dt="2023-05-16T16:37:40.159" v="648"/>
          <ac:picMkLst>
            <pc:docMk/>
            <pc:sldMk cId="2768009283" sldId="638"/>
            <ac:picMk id="3" creationId="{BE4B7401-4A67-48BA-C49D-D3AA24630795}"/>
          </ac:picMkLst>
        </pc:picChg>
        <pc:picChg chg="add del mod">
          <ac:chgData name="Andrea Parrett [KDADS]" userId="S::andrea.parrett@kdads.ks.gov::17b48d89-5e01-47d4-8034-2073ee92e53c" providerId="AD" clId="Web-{1AE22725-A99A-9B91-EB12-D678EC33EAF1}" dt="2023-05-16T19:13:50.216" v="663"/>
          <ac:picMkLst>
            <pc:docMk/>
            <pc:sldMk cId="2768009283" sldId="638"/>
            <ac:picMk id="4" creationId="{788B8D71-454E-C66F-24AB-875DA7EC2FBE}"/>
          </ac:picMkLst>
        </pc:picChg>
        <pc:picChg chg="add mod">
          <ac:chgData name="Andrea Parrett [KDADS]" userId="S::andrea.parrett@kdads.ks.gov::17b48d89-5e01-47d4-8034-2073ee92e53c" providerId="AD" clId="Web-{1AE22725-A99A-9B91-EB12-D678EC33EAF1}" dt="2023-05-16T19:15:14.483" v="693" actId="14100"/>
          <ac:picMkLst>
            <pc:docMk/>
            <pc:sldMk cId="2768009283" sldId="638"/>
            <ac:picMk id="6" creationId="{76B9280E-1810-3EC5-E4CE-72848E66A4A1}"/>
          </ac:picMkLst>
        </pc:picChg>
        <pc:picChg chg="add del mod">
          <ac:chgData name="Andrea Parrett [KDADS]" userId="S::andrea.parrett@kdads.ks.gov::17b48d89-5e01-47d4-8034-2073ee92e53c" providerId="AD" clId="Web-{1AE22725-A99A-9B91-EB12-D678EC33EAF1}" dt="2023-05-16T19:13:51.076" v="664"/>
          <ac:picMkLst>
            <pc:docMk/>
            <pc:sldMk cId="2768009283" sldId="638"/>
            <ac:picMk id="7" creationId="{EE7F2519-E6FF-0770-0E96-769B729F6D46}"/>
          </ac:picMkLst>
        </pc:picChg>
        <pc:picChg chg="add del mod">
          <ac:chgData name="Andrea Parrett [KDADS]" userId="S::andrea.parrett@kdads.ks.gov::17b48d89-5e01-47d4-8034-2073ee92e53c" providerId="AD" clId="Web-{1AE22725-A99A-9B91-EB12-D678EC33EAF1}" dt="2023-05-16T19:13:48.763" v="662"/>
          <ac:picMkLst>
            <pc:docMk/>
            <pc:sldMk cId="2768009283" sldId="638"/>
            <ac:picMk id="8" creationId="{BA7FA16D-26DB-798C-7A14-CB26E76E585F}"/>
          </ac:picMkLst>
        </pc:picChg>
        <pc:picChg chg="add mod modCrop">
          <ac:chgData name="Andrea Parrett [KDADS]" userId="S::andrea.parrett@kdads.ks.gov::17b48d89-5e01-47d4-8034-2073ee92e53c" providerId="AD" clId="Web-{1AE22725-A99A-9B91-EB12-D678EC33EAF1}" dt="2023-05-16T19:15:06.327" v="689" actId="1076"/>
          <ac:picMkLst>
            <pc:docMk/>
            <pc:sldMk cId="2768009283" sldId="638"/>
            <ac:picMk id="9" creationId="{3B3307B6-CAFE-601F-743F-4B5F91816CA7}"/>
          </ac:picMkLst>
        </pc:picChg>
      </pc:sldChg>
    </pc:docChg>
  </pc:docChgLst>
</pc:chgInfo>
</file>

<file path=ppt/comments/moderncomment1.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D3FA5DC1-C41E-4B82-9EA0-119A1F7CC08F}" authorId="{3F57C0B0-0492-F702-AE59-D629D9ECC7BB}" status="resolved" created="2023-05-18T13:21:11.2810000">
    <pc:sldMkLst>
      <pc:docMk/>
      <pc:sldMk cId="2555270363" sldId="630"/>
    </pc:sldMkLst>
    <p188:pos x="0" y="0"/>
    <p188:txBody>
      <a:bodyPr/>
      <a:lstStyle/>
      <a:p>
        <a:r>
          <a:rPr/>
          <a:t>I like breaking it down by the different types of doctor's orders that may be used.[@Dorene Beasley [KDADS]], it would be helpful to indicate what is the responsibility of the NF versus the doctor.</a:t>
        </a:r>
      </a:p>
    </p188:txBody>
  </p188:cm>
</p188:cmLst>
</file>

<file path=ppt/comments/moderncomment2.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D28F6460-CF5A-4077-96B7-8A0A056DEE84}" authorId="{3F57C0B0-0492-F702-AE59-D629D9ECC7BB}" status="resolved" created="2023-05-18T13:26:43.7070000">
    <pc:sldMkLst>
      <pc:docMk/>
      <pc:sldMk cId="3800440455" sldId="627"/>
    </pc:sldMkLst>
    <p188:pos x="0" y="0"/>
    <p188:txBody>
      <a:bodyPr/>
      <a:lstStyle/>
      <a:p>
        <a:r>
          <a:rPr/>
          <a:t>Indicate the NF versus doctor responsibilities</a:t>
        </a:r>
      </a:p>
    </p188:txBody>
  </p188:cm>
  <p188:cm id="{E77ACFB8-243A-45D4-A2A6-1DD1A0BA9841}" authorId="{3F57C0B0-0492-F702-AE59-D629D9ECC7BB}" status="resolved" created="2023-05-18T13:36:13.2930000">
    <ac:deMkLst>
      <pc:docMk/>
      <pc:sldMk cId="3800440455" sldId="627"/>
      <ac:spMk id="10"/>
    </ac:deMkLst>
    <p188:pos x="844550" y="3575050"/>
    <p188:txBody>
      <a:bodyPr/>
      <a:lstStyle/>
      <a:p>
        <a:r>
          <a:rPr/>
          <a:t>It would be good to identify this as an NF responsibility.</a:t>
        </a:r>
      </a:p>
    </p188:txBody>
  </p188:cm>
</p188:cmLst>
</file>

<file path=ppt/comments/moderncomment3.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DD1A5A96-B361-4D55-A18B-2F05680A1701}" authorId="{3F57C0B0-0492-F702-AE59-D629D9ECC7BB}" status="resolved" created="2023-05-18T13:49:55.2720000">
    <pc:sldMkLst>
      <pc:docMk/>
      <pc:sldMk cId="3092155694" sldId="629"/>
    </pc:sldMkLst>
    <p188:pos x="0" y="0"/>
    <p188:txBody>
      <a:bodyPr/>
      <a:lstStyle/>
      <a:p>
        <a:r>
          <a:rPr/>
          <a:t>Add the responsibilities of NF versus doctor's</a:t>
        </a:r>
      </a:p>
    </p188:txBody>
  </p188:cm>
</p188:cmLst>
</file>

<file path=ppt/comments/moderncomment4.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221629C5-E02B-4596-97EF-CCEA6CA8396D}" authorId="{3F57C0B0-0492-F702-AE59-D629D9ECC7BB}" status="resolved" created="2023-05-18T14:07:33.9730000">
    <pc:sldMkLst>
      <pc:docMk/>
      <pc:sldMk cId="3513536327" sldId="631"/>
    </pc:sldMkLst>
    <p188:pos x="0" y="0"/>
    <p188:txBody>
      <a:bodyPr/>
      <a:lstStyle/>
      <a:p>
        <a:r>
          <a:rPr/>
          <a:t>define responsibilities for NF versus doctor</a:t>
        </a:r>
      </a:p>
    </p188:txBody>
  </p188:cm>
</p188:cmLst>
</file>

<file path=ppt/comments/moderncomment5.xml><?xml version="1.0" encoding="utf-8"?>
<p188:cmLst xmlns:pc="http://schemas.microsoft.com/office/powerpoint/2013/main/command" xmlns:ac="http://schemas.microsoft.com/office/drawing/2013/main/comman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p="http://schemas.openxmlformats.org/presentationml/2006/main" xmlns:p188="http://schemas.microsoft.com/office/powerpoint/2018/8/main">
  <p188:cm id="{3EF01459-9D37-4351-AD49-864FEC958D4B}" authorId="{3F57C0B0-0492-F702-AE59-D629D9ECC7BB}" status="resolved" created="2023-05-18T14:10:19.3810000">
    <ac:deMkLst>
      <pc:docMk/>
      <pc:sldMk cId="114695138" sldId="624"/>
      <ac:spMk id="4"/>
    </ac:deMkLst>
    <p188:pos x="0" y="0"/>
    <p188:txBody>
      <a:bodyPr/>
      <a:lstStyle/>
      <a:p>
        <a:r>
          <a:rPr/>
          <a:t>Do we want to add 'electronic doctor's signatures are acceptable if the hospital or office has a procedures/policies in place to use them'?</a:t>
        </a:r>
      </a:p>
    </p188:txBody>
  </p188:cm>
</p188:cmLst>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979A27A-52BF-4C4F-890F-85EDFDF0AD4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DA1A799-7EF7-41E0-850D-65BACE32BEC2}" type="parTrans" cxnId="{7D7F6BC1-E9BF-41E6-9BA3-65F726CC78C0}">
      <dgm:prSet/>
      <dgm:spPr/>
      <dgm:t>
        <a:bodyPr/>
        <a:lstStyle/>
        <a:p>
          <a:endParaRPr lang="en-US"/>
        </a:p>
      </dgm:t>
    </dgm:pt>
    <dgm:pt modelId="{850C930E-CD91-4170-A2CF-D573E0A8AF94}">
      <dgm:prSet phldrT="[Text]"/>
      <dgm:spPr>
        <a:solidFill>
          <a:schemeClr val="accent4">
            <a:lumMod val="75000"/>
          </a:schemeClr>
        </a:solidFill>
        <a:ln w="25400" cap="flat" cmpd="sng" algn="ctr">
          <a:solidFill>
            <a:schemeClr val="lt1">
              <a:hueOff val="0"/>
              <a:satOff val="0"/>
              <a:lumOff val="0"/>
              <a:alphaOff val="0"/>
            </a:schemeClr>
          </a:solidFill>
          <a:prstDash val="solid"/>
        </a:ln>
      </dgm:spPr>
      <dgm:t>
        <a:bodyPr/>
        <a:lstStyle/>
        <a:p>
          <a:r>
            <a:rPr lang="en-US"/>
            <a:t>Special Admissions</a:t>
          </a:r>
        </a:p>
      </dgm:t>
    </dgm:pt>
    <dgm:pt modelId="{F1AE03D3-DD1B-41CD-B535-95A9E79CF80F}" type="parTrans" cxnId="{33A37FB2-9337-43A2-8F52-59A07D42EA53}">
      <dgm:prSet/>
      <dgm:spPr/>
      <dgm:t>
        <a:bodyPr/>
        <a:lstStyle/>
        <a:p>
          <a:endParaRPr lang="en-US"/>
        </a:p>
      </dgm:t>
    </dgm:pt>
    <dgm:pt modelId="{67CC3D4D-C172-4CA7-BD6C-895EE12D7170}">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US"/>
            <a:t>Emergency Admissions</a:t>
          </a:r>
        </a:p>
      </dgm:t>
    </dgm:pt>
    <dgm:pt modelId="{1BC7DDDD-5E9F-4E07-87DA-739D124BE068}" type="sibTrans" cxnId="{33A37FB2-9337-43A2-8F52-59A07D42EA53}">
      <dgm:prSet/>
      <dgm:spPr/>
      <dgm:t>
        <a:bodyPr/>
        <a:lstStyle/>
        <a:p>
          <a:endParaRPr lang="en-US"/>
        </a:p>
      </dgm:t>
    </dgm:pt>
    <dgm:pt modelId="{DFB88C39-3103-412C-9750-1F1A82BF61CC}" type="parTrans" cxnId="{A4739235-5C51-4A91-B4CF-26C345914690}">
      <dgm:prSet/>
      <dgm:spPr/>
      <dgm:t>
        <a:bodyPr/>
        <a:lstStyle/>
        <a:p>
          <a:endParaRPr lang="en-US"/>
        </a:p>
      </dgm:t>
    </dgm:pt>
    <dgm:pt modelId="{77922EC7-F93F-4B14-B316-2598976F1F18}">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US"/>
            <a:t>Respite Stay</a:t>
          </a:r>
        </a:p>
      </dgm:t>
    </dgm:pt>
    <dgm:pt modelId="{F3A41A4A-4F6C-47A5-A6BE-46D9E10B387A}" type="sibTrans" cxnId="{A4739235-5C51-4A91-B4CF-26C345914690}">
      <dgm:prSet/>
      <dgm:spPr/>
      <dgm:t>
        <a:bodyPr/>
        <a:lstStyle/>
        <a:p>
          <a:endParaRPr lang="en-US"/>
        </a:p>
      </dgm:t>
    </dgm:pt>
    <dgm:pt modelId="{E6D47348-F474-472D-A550-43B109035C1F}" type="parTrans" cxnId="{6D8343FC-59AC-4752-A6DD-9B831E4828B3}">
      <dgm:prSet/>
      <dgm:spPr/>
      <dgm:t>
        <a:bodyPr/>
        <a:lstStyle/>
        <a:p>
          <a:endParaRPr lang="en-US"/>
        </a:p>
      </dgm:t>
    </dgm:pt>
    <dgm:pt modelId="{9828C50D-685B-448D-800D-6020CB7691B6}">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US"/>
            <a:t>Out of State PASRR</a:t>
          </a:r>
        </a:p>
      </dgm:t>
    </dgm:pt>
    <dgm:pt modelId="{5C3DFA91-857F-45C5-82BB-4057D18B4BE2}" type="sibTrans" cxnId="{6D8343FC-59AC-4752-A6DD-9B831E4828B3}">
      <dgm:prSet/>
      <dgm:spPr/>
      <dgm:t>
        <a:bodyPr/>
        <a:lstStyle/>
        <a:p>
          <a:endParaRPr lang="en-US"/>
        </a:p>
      </dgm:t>
    </dgm:pt>
    <dgm:pt modelId="{4920F920-46A1-4E6E-858C-5A571ED7EF5B}" type="parTrans" cxnId="{B40AE1BE-D0D7-4419-AAF2-14E3B343A74F}">
      <dgm:prSet/>
      <dgm:spPr/>
      <dgm:t>
        <a:bodyPr/>
        <a:lstStyle/>
        <a:p>
          <a:endParaRPr lang="en-US"/>
        </a:p>
      </dgm:t>
    </dgm:pt>
    <dgm:pt modelId="{24ABBCA0-3212-42EC-9023-E83C76F0355B}">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US"/>
            <a:t>Terminal Illness</a:t>
          </a:r>
        </a:p>
      </dgm:t>
    </dgm:pt>
    <dgm:pt modelId="{7DEBE6A5-9AC2-40D3-8409-8C0BD56E6C61}" type="sibTrans" cxnId="{B40AE1BE-D0D7-4419-AAF2-14E3B343A74F}">
      <dgm:prSet/>
      <dgm:spPr/>
      <dgm:t>
        <a:bodyPr/>
        <a:lstStyle/>
        <a:p>
          <a:endParaRPr lang="en-US"/>
        </a:p>
      </dgm:t>
    </dgm:pt>
    <dgm:pt modelId="{4D7A6A54-ED03-462D-B02F-49847D2FCDB5}" type="parTrans" cxnId="{1826EAC5-6314-4A02-A755-48BC3FA3FAF1}">
      <dgm:prSet/>
      <dgm:spPr/>
      <dgm:t>
        <a:bodyPr/>
        <a:lstStyle/>
        <a:p>
          <a:endParaRPr lang="en-US"/>
        </a:p>
      </dgm:t>
    </dgm:pt>
    <dgm:pt modelId="{D70DFFF0-62A1-41FD-B4CA-0B61A2F26358}">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US"/>
            <a:t>Less Than 30 Days</a:t>
          </a:r>
        </a:p>
      </dgm:t>
    </dgm:pt>
    <dgm:pt modelId="{7DB47152-2BB5-4AF0-9E45-9E7AABA18F9E}" type="sibTrans" cxnId="{1826EAC5-6314-4A02-A755-48BC3FA3FAF1}">
      <dgm:prSet/>
      <dgm:spPr/>
      <dgm:t>
        <a:bodyPr/>
        <a:lstStyle/>
        <a:p>
          <a:endParaRPr lang="en-US"/>
        </a:p>
      </dgm:t>
    </dgm:pt>
    <dgm:pt modelId="{5920CA2E-990A-43F3-8508-5C821616D5FD}" type="sibTrans" cxnId="{7D7F6BC1-E9BF-41E6-9BA3-65F726CC78C0}">
      <dgm:prSet/>
      <dgm:spPr/>
      <dgm:t>
        <a:bodyPr/>
        <a:lstStyle/>
        <a:p>
          <a:endParaRPr lang="en-US"/>
        </a:p>
      </dgm:t>
    </dgm:pt>
    <dgm:pt modelId="{31A937A8-F3E6-4157-A8B8-28CCBBB1659F}" type="pres">
      <dgm:prSet presAssocID="{E979A27A-52BF-4C4F-890F-85EDFDF0AD4D}" presName="Name0">
        <dgm:presLayoutVars>
          <dgm:chMax val="1"/>
          <dgm:chPref val="1"/>
          <dgm:dir/>
          <dgm:animOne val="branch"/>
          <dgm:animLvl val="lvl"/>
        </dgm:presLayoutVars>
      </dgm:prSet>
      <dgm:spPr/>
      <dgm:t>
        <a:bodyPr/>
        <a:lstStyle/>
        <a:p/>
      </dgm:t>
    </dgm:pt>
    <dgm:pt modelId="{DF49B3B6-9889-4B1C-B840-F39F411C1C5E}" type="pres">
      <dgm:prSet presAssocID="{850C930E-CD91-4170-A2CF-D573E0A8AF94}" presName="Parent" presStyleLbl="node0" presStyleCnt="1">
        <dgm:presLayoutVars>
          <dgm:chMax val="6"/>
          <dgm:chPref val="6"/>
        </dgm:presLayoutVars>
      </dgm:prSet>
      <dgm:spPr/>
      <dgm:t>
        <a:bodyPr/>
        <a:lstStyle/>
        <a:p/>
      </dgm:t>
    </dgm:pt>
    <dgm:pt modelId="{F20B1AE2-DB70-4832-8188-6D0CEE2E0204}" type="pres">
      <dgm:prSet presAssocID="{67CC3D4D-C172-4CA7-BD6C-895EE12D7170}" presName="Accent1"/>
      <dgm:spPr/>
      <dgm:t>
        <a:bodyPr/>
        <a:lstStyle/>
        <a:p/>
      </dgm:t>
    </dgm:pt>
    <dgm:pt modelId="{15249D9D-25DA-455B-8AEE-CE9E4DA99258}" type="pres">
      <dgm:prSet presAssocID="{67CC3D4D-C172-4CA7-BD6C-895EE12D7170}" presName="Accent" presStyleLbl="bgShp" presStyleCnt="5"/>
      <dgm:spPr/>
      <dgm:t>
        <a:bodyPr/>
        <a:lstStyle/>
        <a:p/>
      </dgm:t>
    </dgm:pt>
    <dgm:pt modelId="{6D11611A-ADFF-4248-9ED1-4E0F8E73FDF6}" type="pres">
      <dgm:prSet presAssocID="{67CC3D4D-C172-4CA7-BD6C-895EE12D7170}" presName="Child1" presStyleLbl="node1" presStyleCnt="5">
        <dgm:presLayoutVars>
          <dgm:chMax val="0"/>
          <dgm:chPref val="0"/>
          <dgm:bulletEnabled val="1"/>
        </dgm:presLayoutVars>
      </dgm:prSet>
      <dgm:spPr/>
      <dgm:t>
        <a:bodyPr/>
        <a:lstStyle/>
        <a:p/>
      </dgm:t>
    </dgm:pt>
    <dgm:pt modelId="{2788E85F-DC27-407E-BE65-CBFF2FD4D7B8}" type="pres">
      <dgm:prSet presAssocID="{77922EC7-F93F-4B14-B316-2598976F1F18}" presName="Accent2"/>
      <dgm:spPr/>
      <dgm:t>
        <a:bodyPr/>
        <a:lstStyle/>
        <a:p/>
      </dgm:t>
    </dgm:pt>
    <dgm:pt modelId="{4D6CF304-DE02-49CE-9487-E450DB0ABCBC}" type="pres">
      <dgm:prSet presAssocID="{77922EC7-F93F-4B14-B316-2598976F1F18}" presName="Accent" presStyleLbl="bgShp" presStyleIdx="1" presStyleCnt="5"/>
      <dgm:spPr>
        <a:solidFill>
          <a:schemeClr val="accent1">
            <a:tint val="40000"/>
            <a:hueOff val="0"/>
            <a:satOff val="0"/>
            <a:lumOff val="0"/>
            <a:alphaOff val="0"/>
          </a:schemeClr>
        </a:solidFill>
        <a:ln>
          <a:noFill/>
        </a:ln>
      </dgm:spPr>
      <dgm:t>
        <a:bodyPr/>
        <a:lstStyle/>
        <a:p/>
      </dgm:t>
    </dgm:pt>
    <dgm:pt modelId="{4FC47092-E911-4720-8E73-FF06FF203504}" type="pres">
      <dgm:prSet presAssocID="{77922EC7-F93F-4B14-B316-2598976F1F18}" presName="Child2" presStyleLbl="node1" presStyleIdx="1" presStyleCnt="5">
        <dgm:presLayoutVars>
          <dgm:chMax val="0"/>
          <dgm:chPref val="0"/>
          <dgm:bulletEnabled val="1"/>
        </dgm:presLayoutVars>
      </dgm:prSet>
      <dgm:spPr/>
      <dgm:t>
        <a:bodyPr/>
        <a:lstStyle/>
        <a:p/>
      </dgm:t>
    </dgm:pt>
    <dgm:pt modelId="{ADD36AE9-6344-479D-8708-B8C14912DFC5}" type="pres">
      <dgm:prSet presAssocID="{9828C50D-685B-448D-800D-6020CB7691B6}" presName="Accent3"/>
      <dgm:spPr/>
      <dgm:t>
        <a:bodyPr/>
        <a:lstStyle/>
        <a:p/>
      </dgm:t>
    </dgm:pt>
    <dgm:pt modelId="{34227F62-D908-4D48-9200-397F64CA2A3C}" type="pres">
      <dgm:prSet presAssocID="{9828C50D-685B-448D-800D-6020CB7691B6}" presName="Accent" presStyleLbl="bgShp" presStyleIdx="2" presStyleCnt="5"/>
      <dgm:spPr>
        <a:solidFill>
          <a:schemeClr val="accent1">
            <a:tint val="40000"/>
            <a:hueOff val="0"/>
            <a:satOff val="0"/>
            <a:lumOff val="0"/>
            <a:alphaOff val="0"/>
          </a:schemeClr>
        </a:solidFill>
        <a:ln>
          <a:noFill/>
        </a:ln>
      </dgm:spPr>
      <dgm:t>
        <a:bodyPr/>
        <a:lstStyle/>
        <a:p/>
      </dgm:t>
    </dgm:pt>
    <dgm:pt modelId="{5E6A0AAC-BAC0-4629-B990-920739F421A5}" type="pres">
      <dgm:prSet presAssocID="{9828C50D-685B-448D-800D-6020CB7691B6}" presName="Child3" presStyleLbl="node1" presStyleIdx="2" presStyleCnt="5">
        <dgm:presLayoutVars>
          <dgm:chMax val="0"/>
          <dgm:chPref val="0"/>
          <dgm:bulletEnabled val="1"/>
        </dgm:presLayoutVars>
      </dgm:prSet>
      <dgm:spPr/>
      <dgm:t>
        <a:bodyPr/>
        <a:lstStyle/>
        <a:p/>
      </dgm:t>
    </dgm:pt>
    <dgm:pt modelId="{496D97D1-81B0-4D7B-B430-CBC39961F0BA}" type="pres">
      <dgm:prSet presAssocID="{24ABBCA0-3212-42EC-9023-E83C76F0355B}" presName="Accent4"/>
      <dgm:spPr/>
      <dgm:t>
        <a:bodyPr/>
        <a:lstStyle/>
        <a:p/>
      </dgm:t>
    </dgm:pt>
    <dgm:pt modelId="{136382FB-ED08-42A8-8B1B-D92F16B01B00}" type="pres">
      <dgm:prSet presAssocID="{24ABBCA0-3212-42EC-9023-E83C76F0355B}" presName="Accent" presStyleLbl="bgShp" presStyleIdx="3" presStyleCnt="5"/>
      <dgm:spPr>
        <a:solidFill>
          <a:schemeClr val="accent1">
            <a:tint val="40000"/>
            <a:hueOff val="0"/>
            <a:satOff val="0"/>
            <a:lumOff val="0"/>
            <a:alphaOff val="0"/>
          </a:schemeClr>
        </a:solidFill>
        <a:ln>
          <a:noFill/>
        </a:ln>
      </dgm:spPr>
      <dgm:t>
        <a:bodyPr/>
        <a:lstStyle/>
        <a:p/>
      </dgm:t>
    </dgm:pt>
    <dgm:pt modelId="{08ADE3D7-D464-43D1-B00F-37C07582A6D7}" type="pres">
      <dgm:prSet presAssocID="{24ABBCA0-3212-42EC-9023-E83C76F0355B}" presName="Child4" presStyleLbl="node1" presStyleIdx="3" presStyleCnt="5" custLinFactNeighborX="-90342" custLinFactNeighborY="-55968">
        <dgm:presLayoutVars>
          <dgm:chMax val="0"/>
          <dgm:chPref val="0"/>
          <dgm:bulletEnabled val="1"/>
        </dgm:presLayoutVars>
      </dgm:prSet>
      <dgm:spPr/>
      <dgm:t>
        <a:bodyPr/>
        <a:lstStyle/>
        <a:p/>
      </dgm:t>
    </dgm:pt>
    <dgm:pt modelId="{29B9F795-34B9-493A-8F2A-AC58F3B82269}" type="pres">
      <dgm:prSet presAssocID="{D70DFFF0-62A1-41FD-B4CA-0B61A2F26358}" presName="Accent5"/>
      <dgm:spPr/>
      <dgm:t>
        <a:bodyPr/>
        <a:lstStyle/>
        <a:p/>
      </dgm:t>
    </dgm:pt>
    <dgm:pt modelId="{A9BFE061-B0C6-4040-906F-5613624108F5}" type="pres">
      <dgm:prSet presAssocID="{D70DFFF0-62A1-41FD-B4CA-0B61A2F26358}" presName="Accent" presStyleLbl="bgShp" presStyleIdx="4" presStyleCnt="5"/>
      <dgm:spPr>
        <a:solidFill>
          <a:schemeClr val="accent1">
            <a:tint val="40000"/>
            <a:hueOff val="0"/>
            <a:satOff val="0"/>
            <a:lumOff val="0"/>
            <a:alphaOff val="0"/>
          </a:schemeClr>
        </a:solidFill>
        <a:ln>
          <a:noFill/>
        </a:ln>
      </dgm:spPr>
      <dgm:t>
        <a:bodyPr/>
        <a:lstStyle/>
        <a:p/>
      </dgm:t>
    </dgm:pt>
    <dgm:pt modelId="{2B608DC5-3510-4896-AC5C-C4EFA1847D30}" type="pres">
      <dgm:prSet presAssocID="{D70DFFF0-62A1-41FD-B4CA-0B61A2F26358}" presName="Child5" presStyleLbl="node1" presStyleIdx="4" presStyleCnt="5" custLinFactY="-16713" custLinFactNeighborX="-7086" custLinFactNeighborY="-100000">
        <dgm:presLayoutVars>
          <dgm:chMax val="0"/>
          <dgm:chPref val="0"/>
          <dgm:bulletEnabled val="1"/>
        </dgm:presLayoutVars>
      </dgm:prSet>
      <dgm:spPr/>
      <dgm:t>
        <a:bodyPr/>
        <a:lstStyle/>
        <a:p/>
      </dgm:t>
    </dgm:pt>
  </dgm:ptLst>
  <dgm:cxnLst>
    <dgm:cxn modelId="{7D7F6BC1-E9BF-41E6-9BA3-65F726CC78C0}" srcId="{E979A27A-52BF-4C4F-890F-85EDFDF0AD4D}" destId="{850C930E-CD91-4170-A2CF-D573E0A8AF94}" srcOrd="0" destOrd="0" parTransId="{DDA1A799-7EF7-41E0-850D-65BACE32BEC2}" sibTransId="{5920CA2E-990A-43F3-8508-5C821616D5FD}"/>
    <dgm:cxn modelId="{33A37FB2-9337-43A2-8F52-59A07D42EA53}" srcId="{850C930E-CD91-4170-A2CF-D573E0A8AF94}" destId="{67CC3D4D-C172-4CA7-BD6C-895EE12D7170}" srcOrd="0" destOrd="0" parTransId="{F1AE03D3-DD1B-41CD-B535-95A9E79CF80F}" sibTransId="{1BC7DDDD-5E9F-4E07-87DA-739D124BE068}"/>
    <dgm:cxn modelId="{A4739235-5C51-4A91-B4CF-26C345914690}" srcId="{850C930E-CD91-4170-A2CF-D573E0A8AF94}" destId="{77922EC7-F93F-4B14-B316-2598976F1F18}" srcOrd="1" destOrd="0" parTransId="{DFB88C39-3103-412C-9750-1F1A82BF61CC}" sibTransId="{F3A41A4A-4F6C-47A5-A6BE-46D9E10B387A}"/>
    <dgm:cxn modelId="{6D8343FC-59AC-4752-A6DD-9B831E4828B3}" srcId="{850C930E-CD91-4170-A2CF-D573E0A8AF94}" destId="{9828C50D-685B-448D-800D-6020CB7691B6}" srcOrd="2" destOrd="0" parTransId="{E6D47348-F474-472D-A550-43B109035C1F}" sibTransId="{5C3DFA91-857F-45C5-82BB-4057D18B4BE2}"/>
    <dgm:cxn modelId="{B40AE1BE-D0D7-4419-AAF2-14E3B343A74F}" srcId="{850C930E-CD91-4170-A2CF-D573E0A8AF94}" destId="{24ABBCA0-3212-42EC-9023-E83C76F0355B}" srcOrd="3" destOrd="0" parTransId="{4920F920-46A1-4E6E-858C-5A571ED7EF5B}" sibTransId="{7DEBE6A5-9AC2-40D3-8409-8C0BD56E6C61}"/>
    <dgm:cxn modelId="{1826EAC5-6314-4A02-A755-48BC3FA3FAF1}" srcId="{850C930E-CD91-4170-A2CF-D573E0A8AF94}" destId="{D70DFFF0-62A1-41FD-B4CA-0B61A2F26358}" srcOrd="4" destOrd="0" parTransId="{4D7A6A54-ED03-462D-B02F-49847D2FCDB5}" sibTransId="{7DB47152-2BB5-4AF0-9E45-9E7AABA18F9E}"/>
    <dgm:cxn modelId="{F0E138D2-6942-4CAF-8E7D-85E82739BC4A}" type="presOf" srcId="{E979A27A-52BF-4C4F-890F-85EDFDF0AD4D}" destId="{31A937A8-F3E6-4157-A8B8-28CCBBB1659F}" srcOrd="0" destOrd="0" presId="urn:microsoft.com/office/officeart/2011/layout/HexagonRadial"/>
    <dgm:cxn modelId="{3BD2CAC8-420D-4C1E-AE6A-7DA895A0BC67}" type="presParOf" srcId="{31A937A8-F3E6-4157-A8B8-28CCBBB1659F}" destId="{DF49B3B6-9889-4B1C-B840-F39F411C1C5E}" srcOrd="0" destOrd="0" presId="urn:microsoft.com/office/officeart/2011/layout/HexagonRadial"/>
    <dgm:cxn modelId="{CFCA003B-19CA-475B-A02E-E419769A56D0}" type="presOf" srcId="{850C930E-CD91-4170-A2CF-D573E0A8AF94}" destId="{DF49B3B6-9889-4B1C-B840-F39F411C1C5E}" srcOrd="0" destOrd="0" presId="urn:microsoft.com/office/officeart/2011/layout/HexagonRadial"/>
    <dgm:cxn modelId="{A164D44C-8A4B-41F9-9841-FBEC476230EA}" type="presParOf" srcId="{31A937A8-F3E6-4157-A8B8-28CCBBB1659F}" destId="{F20B1AE2-DB70-4832-8188-6D0CEE2E0204}" srcOrd="1" destOrd="0" presId="urn:microsoft.com/office/officeart/2011/layout/HexagonRadial"/>
    <dgm:cxn modelId="{D284BC9B-DCFF-4B84-B20C-2E1C3ACF4662}" type="presParOf" srcId="{F20B1AE2-DB70-4832-8188-6D0CEE2E0204}" destId="{15249D9D-25DA-455B-8AEE-CE9E4DA99258}" srcOrd="0" destOrd="0" presId="urn:microsoft.com/office/officeart/2011/layout/HexagonRadial"/>
    <dgm:cxn modelId="{CFD5D3DF-74C7-4120-A061-14B2EA3A4248}" type="presParOf" srcId="{31A937A8-F3E6-4157-A8B8-28CCBBB1659F}" destId="{6D11611A-ADFF-4248-9ED1-4E0F8E73FDF6}" srcOrd="2" destOrd="0" presId="urn:microsoft.com/office/officeart/2011/layout/HexagonRadial"/>
    <dgm:cxn modelId="{D1E8E5AB-DCFF-4047-AE69-1652298217F9}" type="presOf" srcId="{67CC3D4D-C172-4CA7-BD6C-895EE12D7170}" destId="{6D11611A-ADFF-4248-9ED1-4E0F8E73FDF6}" srcOrd="0" destOrd="0" presId="urn:microsoft.com/office/officeart/2011/layout/HexagonRadial"/>
    <dgm:cxn modelId="{98E4CC72-8E96-4460-9C35-184F41FC8743}" type="presParOf" srcId="{31A937A8-F3E6-4157-A8B8-28CCBBB1659F}" destId="{2788E85F-DC27-407E-BE65-CBFF2FD4D7B8}" srcOrd="3" destOrd="0" presId="urn:microsoft.com/office/officeart/2011/layout/HexagonRadial"/>
    <dgm:cxn modelId="{2C0A340A-913E-4F26-8FE5-012FA938D24B}" type="presParOf" srcId="{2788E85F-DC27-407E-BE65-CBFF2FD4D7B8}" destId="{4D6CF304-DE02-49CE-9487-E450DB0ABCBC}" srcOrd="0" destOrd="0" presId="urn:microsoft.com/office/officeart/2011/layout/HexagonRadial"/>
    <dgm:cxn modelId="{602DC4F6-5C0C-4BCB-9928-E4562C318D95}" type="presParOf" srcId="{31A937A8-F3E6-4157-A8B8-28CCBBB1659F}" destId="{4FC47092-E911-4720-8E73-FF06FF203504}" srcOrd="4" destOrd="0" presId="urn:microsoft.com/office/officeart/2011/layout/HexagonRadial"/>
    <dgm:cxn modelId="{564D462C-2209-4386-B953-CA1105DE7FDB}" type="presOf" srcId="{77922EC7-F93F-4B14-B316-2598976F1F18}" destId="{4FC47092-E911-4720-8E73-FF06FF203504}" srcOrd="0" destOrd="0" presId="urn:microsoft.com/office/officeart/2011/layout/HexagonRadial"/>
    <dgm:cxn modelId="{B8616280-ADF8-4A1E-B6CB-15814D32F0CC}" type="presParOf" srcId="{31A937A8-F3E6-4157-A8B8-28CCBBB1659F}" destId="{ADD36AE9-6344-479D-8708-B8C14912DFC5}" srcOrd="5" destOrd="0" presId="urn:microsoft.com/office/officeart/2011/layout/HexagonRadial"/>
    <dgm:cxn modelId="{9E23D840-8EE2-4101-B3F0-0D00DFC8C48B}" type="presParOf" srcId="{ADD36AE9-6344-479D-8708-B8C14912DFC5}" destId="{34227F62-D908-4D48-9200-397F64CA2A3C}" srcOrd="0" destOrd="0" presId="urn:microsoft.com/office/officeart/2011/layout/HexagonRadial"/>
    <dgm:cxn modelId="{BCDAE2BC-00B3-4258-AC17-A7510531694E}" type="presParOf" srcId="{31A937A8-F3E6-4157-A8B8-28CCBBB1659F}" destId="{5E6A0AAC-BAC0-4629-B990-920739F421A5}" srcOrd="6" destOrd="0" presId="urn:microsoft.com/office/officeart/2011/layout/HexagonRadial"/>
    <dgm:cxn modelId="{E315A0D8-BDA8-4208-A241-AF8DA95F2AD8}" type="presOf" srcId="{9828C50D-685B-448D-800D-6020CB7691B6}" destId="{5E6A0AAC-BAC0-4629-B990-920739F421A5}" srcOrd="0" destOrd="0" presId="urn:microsoft.com/office/officeart/2011/layout/HexagonRadial"/>
    <dgm:cxn modelId="{A5EC8E3C-7158-4EC3-BE06-BBA2599B6D02}" type="presParOf" srcId="{31A937A8-F3E6-4157-A8B8-28CCBBB1659F}" destId="{496D97D1-81B0-4D7B-B430-CBC39961F0BA}" srcOrd="7" destOrd="0" presId="urn:microsoft.com/office/officeart/2011/layout/HexagonRadial"/>
    <dgm:cxn modelId="{D24754BA-C7FC-4976-95E3-4DE155D9B690}" type="presParOf" srcId="{496D97D1-81B0-4D7B-B430-CBC39961F0BA}" destId="{136382FB-ED08-42A8-8B1B-D92F16B01B00}" srcOrd="0" destOrd="0" presId="urn:microsoft.com/office/officeart/2011/layout/HexagonRadial"/>
    <dgm:cxn modelId="{5981B0AD-237F-4840-9D2C-E5DED9CC5AF0}" type="presParOf" srcId="{31A937A8-F3E6-4157-A8B8-28CCBBB1659F}" destId="{08ADE3D7-D464-43D1-B00F-37C07582A6D7}" srcOrd="8" destOrd="0" presId="urn:microsoft.com/office/officeart/2011/layout/HexagonRadial"/>
    <dgm:cxn modelId="{805F0020-72D6-42D2-8ED1-8D121926359A}" type="presOf" srcId="{24ABBCA0-3212-42EC-9023-E83C76F0355B}" destId="{08ADE3D7-D464-43D1-B00F-37C07582A6D7}" srcOrd="0" destOrd="0" presId="urn:microsoft.com/office/officeart/2011/layout/HexagonRadial"/>
    <dgm:cxn modelId="{C924D4CF-B991-4D62-9952-230A9DF41CDF}" type="presParOf" srcId="{31A937A8-F3E6-4157-A8B8-28CCBBB1659F}" destId="{29B9F795-34B9-493A-8F2A-AC58F3B82269}" srcOrd="9" destOrd="0" presId="urn:microsoft.com/office/officeart/2011/layout/HexagonRadial"/>
    <dgm:cxn modelId="{34206D3F-48DD-426A-B5B4-1F9133EACD3A}" type="presParOf" srcId="{29B9F795-34B9-493A-8F2A-AC58F3B82269}" destId="{A9BFE061-B0C6-4040-906F-5613624108F5}" srcOrd="0" destOrd="0" presId="urn:microsoft.com/office/officeart/2011/layout/HexagonRadial"/>
    <dgm:cxn modelId="{D286EA68-2797-4CA5-8EEA-100493EAD3CD}" type="presParOf" srcId="{31A937A8-F3E6-4157-A8B8-28CCBBB1659F}" destId="{2B608DC5-3510-4896-AC5C-C4EFA1847D30}" srcOrd="10" destOrd="0" presId="urn:microsoft.com/office/officeart/2011/layout/HexagonRadial"/>
    <dgm:cxn modelId="{C0793D50-4EAD-4F7F-95A7-32F6BD0BDEB6}" type="presOf" srcId="{D70DFFF0-62A1-41FD-B4CA-0B61A2F26358}" destId="{2B608DC5-3510-4896-AC5C-C4EFA1847D30}" srcOrd="0" destOrd="0" presId="urn:microsoft.com/office/officeart/2011/layout/HexagonRadial"/>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9C526B6-0278-4DCB-BBB8-CDE8F81926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8B4208-B091-4F63-ABC8-198EE5024AD8}" type="parTrans" cxnId="{05CB3F82-735F-447E-8119-0640F9A85AD8}">
      <dgm:prSet/>
      <dgm:spPr/>
      <dgm:t>
        <a:bodyPr/>
        <a:lstStyle/>
        <a:p>
          <a:endParaRPr lang="en-US"/>
        </a:p>
      </dgm:t>
    </dgm:pt>
    <dgm:pt modelId="{F3F55ECE-90C2-443E-9C7F-F100CE70C44A}">
      <dgm:prSet phldrT="[Text]"/>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US"/>
            <a:t>CARE Level I </a:t>
          </a:r>
          <a:br>
            <a:rPr lang="en-US"/>
          </a:br>
          <a:r>
            <a:rPr lang="en-US"/>
            <a:t>Assessment</a:t>
          </a:r>
        </a:p>
      </dgm:t>
    </dgm:pt>
    <dgm:pt modelId="{42382E31-3F01-4905-9ED5-69F3C070303C}" type="parTrans" cxnId="{F1E9EC0D-123D-4AFC-9A13-ECC936A7CC1F}">
      <dgm:prSet/>
      <dgm:spPr>
        <a:noFill/>
        <a:ln w="25400" cap="flat" cmpd="sng" algn="ctr">
          <a:solidFill>
            <a:schemeClr val="accent1">
              <a:shade val="60000"/>
              <a:hueOff val="0"/>
              <a:satOff val="0"/>
              <a:lumOff val="0"/>
              <a:alphaOff val="0"/>
            </a:schemeClr>
          </a:solidFill>
          <a:prstDash val="solid"/>
        </a:ln>
      </dgm:spPr>
      <dgm:t>
        <a:bodyPr/>
        <a:lstStyle/>
        <a:p>
          <a:endParaRPr lang="en-US"/>
        </a:p>
      </dgm:t>
    </dgm:pt>
    <dgm:pt modelId="{52C38F6E-694D-4B0D-8F82-6087BFCDBB30}">
      <dgm:prSet phldrT="[Text]"/>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US"/>
            <a:t>Area on Agency Aging (AAA)</a:t>
          </a:r>
        </a:p>
      </dgm:t>
    </dgm:pt>
    <dgm:pt modelId="{646ACE0D-CAA0-4095-94B7-B997D825AB85}" type="sibTrans" cxnId="{F1E9EC0D-123D-4AFC-9A13-ECC936A7CC1F}">
      <dgm:prSet/>
      <dgm:spPr/>
      <dgm:t>
        <a:bodyPr/>
        <a:lstStyle/>
        <a:p>
          <a:endParaRPr lang="en-US"/>
        </a:p>
      </dgm:t>
    </dgm:pt>
    <dgm:pt modelId="{9BD62902-7E50-49DD-B0C6-EA148B3972C6}" type="parTrans" cxnId="{187DB30C-3435-49FA-B580-52FC39971D63}">
      <dgm:prSet/>
      <dgm:spPr>
        <a:noFill/>
        <a:ln w="25400" cap="flat" cmpd="sng" algn="ctr">
          <a:solidFill>
            <a:schemeClr val="accent1">
              <a:shade val="60000"/>
              <a:hueOff val="0"/>
              <a:satOff val="0"/>
              <a:lumOff val="0"/>
              <a:alphaOff val="0"/>
            </a:schemeClr>
          </a:solidFill>
          <a:prstDash val="solid"/>
        </a:ln>
      </dgm:spPr>
      <dgm:t>
        <a:bodyPr/>
        <a:lstStyle/>
        <a:p>
          <a:endParaRPr lang="en-US"/>
        </a:p>
      </dgm:t>
    </dgm:pt>
    <dgm:pt modelId="{DE660870-6FB4-42BE-BED9-679D6B03C567}">
      <dgm:prSet phldrT="[Text]"/>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US"/>
            <a:t>Hospital</a:t>
          </a:r>
        </a:p>
      </dgm:t>
    </dgm:pt>
    <dgm:pt modelId="{FCA2E8CE-194A-4101-9223-A92BACF92701}" type="sibTrans" cxnId="{187DB30C-3435-49FA-B580-52FC39971D63}">
      <dgm:prSet/>
      <dgm:spPr/>
      <dgm:t>
        <a:bodyPr/>
        <a:lstStyle/>
        <a:p>
          <a:endParaRPr lang="en-US"/>
        </a:p>
      </dgm:t>
    </dgm:pt>
    <dgm:pt modelId="{877858BC-AF0F-4117-8284-243813E73786}" type="sibTrans" cxnId="{05CB3F82-735F-447E-8119-0640F9A85AD8}">
      <dgm:prSet/>
      <dgm:spPr/>
      <dgm:t>
        <a:bodyPr/>
        <a:lstStyle/>
        <a:p>
          <a:endParaRPr lang="en-US"/>
        </a:p>
      </dgm:t>
    </dgm:pt>
    <dgm:pt modelId="{653CB513-3D6A-470A-A33C-A6A490FA06DC}" type="pres">
      <dgm:prSet presAssocID="{99C526B6-0278-4DCB-BBB8-CDE8F819267D}" presName="hierChild1">
        <dgm:presLayoutVars>
          <dgm:chPref val="1"/>
          <dgm:dir/>
          <dgm:animOne val="branch"/>
          <dgm:animLvl val="lvl"/>
          <dgm:resizeHandles/>
        </dgm:presLayoutVars>
      </dgm:prSet>
      <dgm:spPr/>
      <dgm:t>
        <a:bodyPr/>
        <a:lstStyle/>
        <a:p/>
      </dgm:t>
    </dgm:pt>
    <dgm:pt modelId="{0C425D49-B8C5-4B49-9B29-29DFC3EB0F2A}" type="pres">
      <dgm:prSet presAssocID="{F3F55ECE-90C2-443E-9C7F-F100CE70C44A}" presName="hierRoot1"/>
      <dgm:spPr/>
      <dgm:t>
        <a:bodyPr/>
        <a:lstStyle/>
        <a:p/>
      </dgm:t>
    </dgm:pt>
    <dgm:pt modelId="{05046D63-93BB-4887-8D71-6C5D5531FBD1}" type="pres">
      <dgm:prSet presAssocID="{F3F55ECE-90C2-443E-9C7F-F100CE70C44A}" presName="composite"/>
      <dgm:spPr/>
      <dgm:t>
        <a:bodyPr/>
        <a:lstStyle/>
        <a:p/>
      </dgm:t>
    </dgm:pt>
    <dgm:pt modelId="{04B7D0B5-652B-4D92-BE59-C9883788F07F}" type="pres">
      <dgm:prSet presAssocID="{F3F55ECE-90C2-443E-9C7F-F100CE70C44A}" presName="background" presStyleLbl="node0" presStyleCn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7F287536-49E0-4C0F-81ED-8C7B588FB014}" type="pres">
      <dgm:prSet presAssocID="{F3F55ECE-90C2-443E-9C7F-F100CE70C44A}" presName="text" presStyleLbl="fgAcc0" presStyleCnt="1">
        <dgm:presLayoutVars>
          <dgm:chPref val="3"/>
        </dgm:presLayoutVars>
      </dgm:prSet>
      <dgm:spPr/>
      <dgm:t>
        <a:bodyPr/>
        <a:lstStyle/>
        <a:p/>
      </dgm:t>
    </dgm:pt>
    <dgm:pt modelId="{B6F440BA-37D8-4755-BF37-A5C4F2BFF701}" type="pres">
      <dgm:prSet presAssocID="{F3F55ECE-90C2-443E-9C7F-F100CE70C44A}" presName="hierChild2"/>
      <dgm:spPr/>
      <dgm:t>
        <a:bodyPr/>
        <a:lstStyle/>
        <a:p/>
      </dgm:t>
    </dgm:pt>
    <dgm:pt modelId="{F43F159A-B159-45AD-B413-9C0D5C6B6A7C}" type="pres">
      <dgm:prSet presAssocID="{42382E31-3F01-4905-9ED5-69F3C070303C}" presName="Name10" presStyleLbl="parChTrans1D2" presStyleIdx="1" presStyleCnt="2"/>
      <dgm:spPr/>
      <dgm:t>
        <a:bodyPr/>
        <a:lstStyle/>
        <a:p/>
      </dgm:t>
    </dgm:pt>
    <dgm:pt modelId="{E552F1C3-BDA9-4BC2-AEB6-4996117B2F3E}" type="pres">
      <dgm:prSet presAssocID="{52C38F6E-694D-4B0D-8F82-6087BFCDBB30}" presName="hierRoot2"/>
      <dgm:spPr/>
      <dgm:t>
        <a:bodyPr/>
        <a:lstStyle/>
        <a:p/>
      </dgm:t>
    </dgm:pt>
    <dgm:pt modelId="{68D67D96-6D0E-447E-BB6F-2F6E6BFF28AA}" type="pres">
      <dgm:prSet presAssocID="{52C38F6E-694D-4B0D-8F82-6087BFCDBB30}" presName="composite2"/>
      <dgm:spPr/>
      <dgm:t>
        <a:bodyPr/>
        <a:lstStyle/>
        <a:p/>
      </dgm:t>
    </dgm:pt>
    <dgm:pt modelId="{9A7DDF91-674E-4B91-B3B3-B0D1668DCE81}" type="pres">
      <dgm:prSet presAssocID="{52C38F6E-694D-4B0D-8F82-6087BFCDBB30}" presName="background2" presStyleLbl="node2" presStyleCnt="2"/>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73A1751F-28A8-4972-B8AA-F9A3602F1EF9}" type="pres">
      <dgm:prSet presAssocID="{52C38F6E-694D-4B0D-8F82-6087BFCDBB30}" presName="text2" presStyleLbl="fgAcc2" presStyleCnt="2">
        <dgm:presLayoutVars>
          <dgm:chPref val="3"/>
        </dgm:presLayoutVars>
      </dgm:prSet>
      <dgm:spPr/>
      <dgm:t>
        <a:bodyPr/>
        <a:lstStyle/>
        <a:p/>
      </dgm:t>
    </dgm:pt>
    <dgm:pt modelId="{4321AAE0-66EA-4884-921A-28135F4E8B24}" type="pres">
      <dgm:prSet presAssocID="{52C38F6E-694D-4B0D-8F82-6087BFCDBB30}" presName="hierChild3"/>
      <dgm:spPr/>
      <dgm:t>
        <a:bodyPr/>
        <a:lstStyle/>
        <a:p/>
      </dgm:t>
    </dgm:pt>
    <dgm:pt modelId="{151E9275-FC5D-46CE-A9FE-3A55E69BEF75}" type="pres">
      <dgm:prSet presAssocID="{9BD62902-7E50-49DD-B0C6-EA148B3972C6}" presName="Name10" presStyleLbl="parChTrans1D2" presStyleCnt="2"/>
      <dgm:spPr/>
      <dgm:t>
        <a:bodyPr/>
        <a:lstStyle/>
        <a:p/>
      </dgm:t>
    </dgm:pt>
    <dgm:pt modelId="{EEABAD5C-C8AE-4B4C-A544-406B702C36F8}" type="pres">
      <dgm:prSet presAssocID="{DE660870-6FB4-42BE-BED9-679D6B03C567}" presName="hierRoot2"/>
      <dgm:spPr/>
      <dgm:t>
        <a:bodyPr/>
        <a:lstStyle/>
        <a:p/>
      </dgm:t>
    </dgm:pt>
    <dgm:pt modelId="{7930ABC4-984F-4946-9B6D-C5D71A0FEAF3}" type="pres">
      <dgm:prSet presAssocID="{DE660870-6FB4-42BE-BED9-679D6B03C567}" presName="composite2"/>
      <dgm:spPr/>
      <dgm:t>
        <a:bodyPr/>
        <a:lstStyle/>
        <a:p/>
      </dgm:t>
    </dgm:pt>
    <dgm:pt modelId="{7C970D1C-EF81-4402-9B78-4CC7650FC938}" type="pres">
      <dgm:prSet presAssocID="{DE660870-6FB4-42BE-BED9-679D6B03C567}" presName="background2" presStyleLbl="node2" presStyleIdx="1" presStyleCnt="2"/>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0FBD0E71-CB56-470F-8D8F-7E8B637E6220}" type="pres">
      <dgm:prSet presAssocID="{DE660870-6FB4-42BE-BED9-679D6B03C567}" presName="text2" presStyleLbl="fgAcc2" presStyleIdx="1" presStyleCnt="2">
        <dgm:presLayoutVars>
          <dgm:chPref val="3"/>
        </dgm:presLayoutVars>
      </dgm:prSet>
      <dgm:spPr/>
      <dgm:t>
        <a:bodyPr/>
        <a:lstStyle/>
        <a:p/>
      </dgm:t>
    </dgm:pt>
    <dgm:pt modelId="{B5E415AA-A1BC-4907-83B5-709EF6DED401}" type="pres">
      <dgm:prSet presAssocID="{DE660870-6FB4-42BE-BED9-679D6B03C567}" presName="hierChild3"/>
      <dgm:spPr/>
      <dgm:t>
        <a:bodyPr/>
        <a:lstStyle/>
        <a:p/>
      </dgm:t>
    </dgm:pt>
  </dgm:ptLst>
  <dgm:cxnLst>
    <dgm:cxn modelId="{05CB3F82-735F-447E-8119-0640F9A85AD8}" srcId="{99C526B6-0278-4DCB-BBB8-CDE8F819267D}" destId="{F3F55ECE-90C2-443E-9C7F-F100CE70C44A}" srcOrd="0" destOrd="0" parTransId="{0F8B4208-B091-4F63-ABC8-198EE5024AD8}" sibTransId="{877858BC-AF0F-4117-8284-243813E73786}"/>
    <dgm:cxn modelId="{F1E9EC0D-123D-4AFC-9A13-ECC936A7CC1F}" srcId="{F3F55ECE-90C2-443E-9C7F-F100CE70C44A}" destId="{52C38F6E-694D-4B0D-8F82-6087BFCDBB30}" srcOrd="0" destOrd="0" parTransId="{42382E31-3F01-4905-9ED5-69F3C070303C}" sibTransId="{646ACE0D-CAA0-4095-94B7-B997D825AB85}"/>
    <dgm:cxn modelId="{187DB30C-3435-49FA-B580-52FC39971D63}" srcId="{F3F55ECE-90C2-443E-9C7F-F100CE70C44A}" destId="{DE660870-6FB4-42BE-BED9-679D6B03C567}" srcOrd="1" destOrd="0" parTransId="{9BD62902-7E50-49DD-B0C6-EA148B3972C6}" sibTransId="{FCA2E8CE-194A-4101-9223-A92BACF92701}"/>
    <dgm:cxn modelId="{7026349B-E3C7-4B02-BDF3-400E074ED401}" type="presOf" srcId="{99C526B6-0278-4DCB-BBB8-CDE8F819267D}" destId="{653CB513-3D6A-470A-A33C-A6A490FA06DC}" srcOrd="0" destOrd="0" presId="urn:microsoft.com/office/officeart/2005/8/layout/hierarchy1"/>
    <dgm:cxn modelId="{7C83DF55-CD58-47FF-BCB6-98CC0BA8E997}" type="presParOf" srcId="{653CB513-3D6A-470A-A33C-A6A490FA06DC}" destId="{0C425D49-B8C5-4B49-9B29-29DFC3EB0F2A}" srcOrd="0" destOrd="0" presId="urn:microsoft.com/office/officeart/2005/8/layout/hierarchy1"/>
    <dgm:cxn modelId="{C0BBF47D-10A5-4783-AFBC-723AFA321B6C}" type="presParOf" srcId="{0C425D49-B8C5-4B49-9B29-29DFC3EB0F2A}" destId="{05046D63-93BB-4887-8D71-6C5D5531FBD1}" srcOrd="0" destOrd="0" presId="urn:microsoft.com/office/officeart/2005/8/layout/hierarchy1"/>
    <dgm:cxn modelId="{6DCE752B-AB3B-4796-A613-9F00C93D36F8}" type="presParOf" srcId="{05046D63-93BB-4887-8D71-6C5D5531FBD1}" destId="{04B7D0B5-652B-4D92-BE59-C9883788F07F}" srcOrd="0" destOrd="0" presId="urn:microsoft.com/office/officeart/2005/8/layout/hierarchy1"/>
    <dgm:cxn modelId="{261E7B6A-C5AF-49F6-8BE8-71B0A6AD7C7E}" type="presParOf" srcId="{05046D63-93BB-4887-8D71-6C5D5531FBD1}" destId="{7F287536-49E0-4C0F-81ED-8C7B588FB014}" srcOrd="1" destOrd="0" presId="urn:microsoft.com/office/officeart/2005/8/layout/hierarchy1"/>
    <dgm:cxn modelId="{E846B16B-7F6E-4D25-938D-C50FBAD83B30}" type="presOf" srcId="{F3F55ECE-90C2-443E-9C7F-F100CE70C44A}" destId="{7F287536-49E0-4C0F-81ED-8C7B588FB014}" srcOrd="0" destOrd="0" presId="urn:microsoft.com/office/officeart/2005/8/layout/hierarchy1"/>
    <dgm:cxn modelId="{9EE45CDF-9E7B-4976-A2E5-BA8F4EF89DE1}" type="presParOf" srcId="{0C425D49-B8C5-4B49-9B29-29DFC3EB0F2A}" destId="{B6F440BA-37D8-4755-BF37-A5C4F2BFF701}" srcOrd="1" destOrd="0" presId="urn:microsoft.com/office/officeart/2005/8/layout/hierarchy1"/>
    <dgm:cxn modelId="{03804691-E35A-40C6-98EA-EF641182DC3C}" type="presParOf" srcId="{B6F440BA-37D8-4755-BF37-A5C4F2BFF701}" destId="{F43F159A-B159-45AD-B413-9C0D5C6B6A7C}" srcOrd="0" destOrd="0" presId="urn:microsoft.com/office/officeart/2005/8/layout/hierarchy1"/>
    <dgm:cxn modelId="{949E1013-9505-4544-9F57-ABE1F26791AE}" type="presOf" srcId="{42382E31-3F01-4905-9ED5-69F3C070303C}" destId="{F43F159A-B159-45AD-B413-9C0D5C6B6A7C}" srcOrd="0" destOrd="0" presId="urn:microsoft.com/office/officeart/2005/8/layout/hierarchy1"/>
    <dgm:cxn modelId="{C3E5822C-4F38-42C3-899D-4F9522918D20}" type="presParOf" srcId="{B6F440BA-37D8-4755-BF37-A5C4F2BFF701}" destId="{E552F1C3-BDA9-4BC2-AEB6-4996117B2F3E}" srcOrd="1" destOrd="0" presId="urn:microsoft.com/office/officeart/2005/8/layout/hierarchy1"/>
    <dgm:cxn modelId="{DEF65793-BBB1-43B9-AEDD-844F883B6D62}" type="presParOf" srcId="{E552F1C3-BDA9-4BC2-AEB6-4996117B2F3E}" destId="{68D67D96-6D0E-447E-BB6F-2F6E6BFF28AA}" srcOrd="0" destOrd="0" presId="urn:microsoft.com/office/officeart/2005/8/layout/hierarchy1"/>
    <dgm:cxn modelId="{085210AE-3B5B-44C4-AD2F-30E8DE2A3807}" type="presParOf" srcId="{68D67D96-6D0E-447E-BB6F-2F6E6BFF28AA}" destId="{9A7DDF91-674E-4B91-B3B3-B0D1668DCE81}" srcOrd="0" destOrd="0" presId="urn:microsoft.com/office/officeart/2005/8/layout/hierarchy1"/>
    <dgm:cxn modelId="{966A8D9D-D27D-49E6-9182-80EEFBF2986E}" type="presParOf" srcId="{68D67D96-6D0E-447E-BB6F-2F6E6BFF28AA}" destId="{73A1751F-28A8-4972-B8AA-F9A3602F1EF9}" srcOrd="1" destOrd="0" presId="urn:microsoft.com/office/officeart/2005/8/layout/hierarchy1"/>
    <dgm:cxn modelId="{516D4345-81BD-4DA5-8E44-35FDF949EB26}" type="presOf" srcId="{52C38F6E-694D-4B0D-8F82-6087BFCDBB30}" destId="{73A1751F-28A8-4972-B8AA-F9A3602F1EF9}" srcOrd="0" destOrd="0" presId="urn:microsoft.com/office/officeart/2005/8/layout/hierarchy1"/>
    <dgm:cxn modelId="{EA91C253-32F6-4117-A2BF-756E484F6C35}" type="presParOf" srcId="{E552F1C3-BDA9-4BC2-AEB6-4996117B2F3E}" destId="{4321AAE0-66EA-4884-921A-28135F4E8B24}" srcOrd="1" destOrd="0" presId="urn:microsoft.com/office/officeart/2005/8/layout/hierarchy1"/>
    <dgm:cxn modelId="{298EBC7F-6465-41CD-B0E0-E3C1A32C435C}" type="presParOf" srcId="{B6F440BA-37D8-4755-BF37-A5C4F2BFF701}" destId="{151E9275-FC5D-46CE-A9FE-3A55E69BEF75}" srcOrd="2" destOrd="0" presId="urn:microsoft.com/office/officeart/2005/8/layout/hierarchy1"/>
    <dgm:cxn modelId="{F9067DFF-8333-4194-9135-DEC770FC4C13}" type="presOf" srcId="{9BD62902-7E50-49DD-B0C6-EA148B3972C6}" destId="{151E9275-FC5D-46CE-A9FE-3A55E69BEF75}" srcOrd="0" destOrd="0" presId="urn:microsoft.com/office/officeart/2005/8/layout/hierarchy1"/>
    <dgm:cxn modelId="{EA71CDA9-CC8E-4C80-AC20-3C0A783D4357}" type="presParOf" srcId="{B6F440BA-37D8-4755-BF37-A5C4F2BFF701}" destId="{EEABAD5C-C8AE-4B4C-A544-406B702C36F8}" srcOrd="3" destOrd="0" presId="urn:microsoft.com/office/officeart/2005/8/layout/hierarchy1"/>
    <dgm:cxn modelId="{F8A3FE04-AF8B-40A9-87FE-1B25E750995A}" type="presParOf" srcId="{EEABAD5C-C8AE-4B4C-A544-406B702C36F8}" destId="{7930ABC4-984F-4946-9B6D-C5D71A0FEAF3}" srcOrd="0" destOrd="0" presId="urn:microsoft.com/office/officeart/2005/8/layout/hierarchy1"/>
    <dgm:cxn modelId="{83511CC6-199E-4385-85DA-A885E4DD04F2}" type="presParOf" srcId="{7930ABC4-984F-4946-9B6D-C5D71A0FEAF3}" destId="{7C970D1C-EF81-4402-9B78-4CC7650FC938}" srcOrd="0" destOrd="0" presId="urn:microsoft.com/office/officeart/2005/8/layout/hierarchy1"/>
    <dgm:cxn modelId="{1CCEBEB2-E3D8-44B8-AC1B-9A6882830ACD}" type="presParOf" srcId="{7930ABC4-984F-4946-9B6D-C5D71A0FEAF3}" destId="{0FBD0E71-CB56-470F-8D8F-7E8B637E6220}" srcOrd="1" destOrd="0" presId="urn:microsoft.com/office/officeart/2005/8/layout/hierarchy1"/>
    <dgm:cxn modelId="{0D6A8AA5-B5A7-4F3C-8678-2DB0E026ACA2}" type="presOf" srcId="{DE660870-6FB4-42BE-BED9-679D6B03C567}" destId="{0FBD0E71-CB56-470F-8D8F-7E8B637E6220}" srcOrd="0" destOrd="0" presId="urn:microsoft.com/office/officeart/2005/8/layout/hierarchy1"/>
    <dgm:cxn modelId="{68328EAD-B099-4826-8982-3D3940E7FD3C}" type="presParOf" srcId="{EEABAD5C-C8AE-4B4C-A544-406B702C36F8}" destId="{B5E415AA-A1BC-4907-83B5-709EF6DED40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9C526B6-0278-4DCB-BBB8-CDE8F81926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8B4208-B091-4F63-ABC8-198EE5024AD8}" type="parTrans" cxnId="{2272F471-D1F8-4DA2-A4BC-E3C136D20B60}">
      <dgm:prSet/>
      <dgm:spPr/>
      <dgm:t>
        <a:bodyPr/>
        <a:lstStyle/>
        <a:p>
          <a:endParaRPr lang="en-US"/>
        </a:p>
      </dgm:t>
    </dgm:pt>
    <dgm:pt modelId="{F3F55ECE-90C2-443E-9C7F-F100CE70C44A}">
      <dgm:prSet phldrT="[Text]"/>
      <dgm:spPr>
        <a:xfrm>
          <a:off x="1145316" y="150476"/>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PASRR Level II Evaluation </a:t>
          </a:r>
        </a:p>
      </dgm:t>
    </dgm:pt>
    <dgm:pt modelId="{42382E31-3F01-4905-9ED5-69F3C070303C}" type="parTrans" cxnId="{2D7F39FE-C4C5-43A0-BB00-A73C93194276}">
      <dgm:prSet/>
      <dgm:spPr>
        <a:xfrm>
          <a:off x="830562" y="900378"/>
          <a:ext cx="865573" cy="411934"/>
        </a:xfrm>
        <a:noFill/>
        <a:ln w="12700" cap="flat" cmpd="sng" algn="ctr">
          <a:solidFill>
            <a:srgbClr val="4472C4">
              <a:shade val="60000"/>
              <a:hueOff val="0"/>
              <a:satOff val="0"/>
              <a:lumOff val="0"/>
              <a:alphaOff val="0"/>
            </a:srgbClr>
          </a:solidFill>
          <a:prstDash val="solid"/>
          <a:miter lim="800000"/>
        </a:ln>
      </dgm:spPr>
      <dgm:t>
        <a:bodyPr/>
        <a:lstStyle/>
        <a:p>
          <a:endParaRPr lang="en-US"/>
        </a:p>
      </dgm:t>
    </dgm:pt>
    <dgm:pt modelId="{52C38F6E-694D-4B0D-8F82-6087BFCDBB30}">
      <dgm:prSet phldrT="[Text]"/>
      <dgm:spPr>
        <a:xfrm>
          <a:off x="279742" y="1461821"/>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Full Level II Form</a:t>
          </a:r>
        </a:p>
      </dgm:t>
    </dgm:pt>
    <dgm:pt modelId="{646ACE0D-CAA0-4095-94B7-B997D825AB85}" type="sibTrans" cxnId="{2D7F39FE-C4C5-43A0-BB00-A73C93194276}">
      <dgm:prSet/>
      <dgm:spPr/>
      <dgm:t>
        <a:bodyPr/>
        <a:lstStyle/>
        <a:p>
          <a:endParaRPr lang="en-US"/>
        </a:p>
      </dgm:t>
    </dgm:pt>
    <dgm:pt modelId="{9BD62902-7E50-49DD-B0C6-EA148B3972C6}" type="parTrans" cxnId="{51BE4E6F-6AFB-469B-B043-19CB9DA86481}">
      <dgm:prSet/>
      <dgm:spPr>
        <a:xfrm>
          <a:off x="1696136" y="900378"/>
          <a:ext cx="865573" cy="411934"/>
        </a:xfrm>
        <a:noFill/>
        <a:ln w="12700" cap="flat" cmpd="sng" algn="ctr">
          <a:solidFill>
            <a:srgbClr val="4472C4">
              <a:shade val="60000"/>
              <a:hueOff val="0"/>
              <a:satOff val="0"/>
              <a:lumOff val="0"/>
              <a:alphaOff val="0"/>
            </a:srgbClr>
          </a:solidFill>
          <a:prstDash val="solid"/>
          <a:miter lim="800000"/>
        </a:ln>
      </dgm:spPr>
      <dgm:t>
        <a:bodyPr/>
        <a:lstStyle/>
        <a:p>
          <a:endParaRPr lang="en-US"/>
        </a:p>
      </dgm:t>
    </dgm:pt>
    <dgm:pt modelId="{DE660870-6FB4-42BE-BED9-679D6B03C567}">
      <dgm:prSet phldrT="[Text]"/>
      <dgm:spPr>
        <a:xfrm>
          <a:off x="2010890" y="1461821"/>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Resident Review</a:t>
          </a:r>
        </a:p>
      </dgm:t>
    </dgm:pt>
    <dgm:pt modelId="{FCA2E8CE-194A-4101-9223-A92BACF92701}" type="sibTrans" cxnId="{51BE4E6F-6AFB-469B-B043-19CB9DA86481}">
      <dgm:prSet/>
      <dgm:spPr/>
      <dgm:t>
        <a:bodyPr/>
        <a:lstStyle/>
        <a:p>
          <a:endParaRPr lang="en-US"/>
        </a:p>
      </dgm:t>
    </dgm:pt>
    <dgm:pt modelId="{877858BC-AF0F-4117-8284-243813E73786}" type="sibTrans" cxnId="{2272F471-D1F8-4DA2-A4BC-E3C136D20B60}">
      <dgm:prSet/>
      <dgm:spPr/>
      <dgm:t>
        <a:bodyPr/>
        <a:lstStyle/>
        <a:p>
          <a:endParaRPr lang="en-US"/>
        </a:p>
      </dgm:t>
    </dgm:pt>
    <dgm:pt modelId="{653CB513-3D6A-470A-A33C-A6A490FA06DC}" type="pres">
      <dgm:prSet presAssocID="{99C526B6-0278-4DCB-BBB8-CDE8F819267D}" presName="hierChild1">
        <dgm:presLayoutVars>
          <dgm:chPref val="1"/>
          <dgm:dir/>
          <dgm:animOne val="branch"/>
          <dgm:animLvl val="lvl"/>
          <dgm:resizeHandles/>
        </dgm:presLayoutVars>
      </dgm:prSet>
      <dgm:spPr/>
      <dgm:t>
        <a:bodyPr/>
        <a:lstStyle/>
        <a:p/>
      </dgm:t>
    </dgm:pt>
    <dgm:pt modelId="{0C425D49-B8C5-4B49-9B29-29DFC3EB0F2A}" type="pres">
      <dgm:prSet presAssocID="{F3F55ECE-90C2-443E-9C7F-F100CE70C44A}" presName="hierRoot1"/>
      <dgm:spPr/>
      <dgm:t>
        <a:bodyPr/>
        <a:lstStyle/>
        <a:p/>
      </dgm:t>
    </dgm:pt>
    <dgm:pt modelId="{05046D63-93BB-4887-8D71-6C5D5531FBD1}" type="pres">
      <dgm:prSet presAssocID="{F3F55ECE-90C2-443E-9C7F-F100CE70C44A}" presName="composite"/>
      <dgm:spPr/>
      <dgm:t>
        <a:bodyPr/>
        <a:lstStyle/>
        <a:p/>
      </dgm:t>
    </dgm:pt>
    <dgm:pt modelId="{04B7D0B5-652B-4D92-BE59-C9883788F07F}" type="pres">
      <dgm:prSet presAssocID="{F3F55ECE-90C2-443E-9C7F-F100CE70C44A}" presName="background" presStyleLbl="node0" presStyleCnt="1"/>
      <dgm:spPr>
        <a:xfrm>
          <a:off x="987939" y="968"/>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dgm:spPr>
      <dgm:t>
        <a:bodyPr/>
        <a:lstStyle/>
        <a:p/>
      </dgm:t>
    </dgm:pt>
    <dgm:pt modelId="{7F287536-49E0-4C0F-81ED-8C7B588FB014}" type="pres">
      <dgm:prSet presAssocID="{F3F55ECE-90C2-443E-9C7F-F100CE70C44A}" presName="text" presStyleLbl="fgAcc0" presStyleCnt="1">
        <dgm:presLayoutVars>
          <dgm:chPref val="3"/>
        </dgm:presLayoutVars>
      </dgm:prSet>
      <dgm:spPr/>
      <dgm:t>
        <a:bodyPr/>
        <a:lstStyle/>
        <a:p/>
      </dgm:t>
    </dgm:pt>
    <dgm:pt modelId="{B6F440BA-37D8-4755-BF37-A5C4F2BFF701}" type="pres">
      <dgm:prSet presAssocID="{F3F55ECE-90C2-443E-9C7F-F100CE70C44A}" presName="hierChild2"/>
      <dgm:spPr/>
      <dgm:t>
        <a:bodyPr/>
        <a:lstStyle/>
        <a:p/>
      </dgm:t>
    </dgm:pt>
    <dgm:pt modelId="{F43F159A-B159-45AD-B413-9C0D5C6B6A7C}" type="pres">
      <dgm:prSet presAssocID="{42382E31-3F01-4905-9ED5-69F3C070303C}" presName="Name10" presStyleLbl="parChTrans1D2" presStyleIdx="1" presStyleCnt="2"/>
      <dgm:spPr/>
      <dgm:t>
        <a:bodyPr/>
        <a:lstStyle/>
        <a:p/>
      </dgm:t>
    </dgm:pt>
    <dgm:pt modelId="{E552F1C3-BDA9-4BC2-AEB6-4996117B2F3E}" type="pres">
      <dgm:prSet presAssocID="{52C38F6E-694D-4B0D-8F82-6087BFCDBB30}" presName="hierRoot2"/>
      <dgm:spPr/>
      <dgm:t>
        <a:bodyPr/>
        <a:lstStyle/>
        <a:p/>
      </dgm:t>
    </dgm:pt>
    <dgm:pt modelId="{68D67D96-6D0E-447E-BB6F-2F6E6BFF28AA}" type="pres">
      <dgm:prSet presAssocID="{52C38F6E-694D-4B0D-8F82-6087BFCDBB30}" presName="composite2"/>
      <dgm:spPr/>
      <dgm:t>
        <a:bodyPr/>
        <a:lstStyle/>
        <a:p/>
      </dgm:t>
    </dgm:pt>
    <dgm:pt modelId="{9A7DDF91-674E-4B91-B3B3-B0D1668DCE81}" type="pres">
      <dgm:prSet presAssocID="{52C38F6E-694D-4B0D-8F82-6087BFCDBB30}" presName="background2" presStyleLbl="node2" presStyleCnt="2"/>
      <dgm:spPr>
        <a:xfrm>
          <a:off x="122365" y="1312313"/>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dgm:spPr>
      <dgm:t>
        <a:bodyPr/>
        <a:lstStyle/>
        <a:p/>
      </dgm:t>
    </dgm:pt>
    <dgm:pt modelId="{73A1751F-28A8-4972-B8AA-F9A3602F1EF9}" type="pres">
      <dgm:prSet presAssocID="{52C38F6E-694D-4B0D-8F82-6087BFCDBB30}" presName="text2" presStyleLbl="fgAcc2" presStyleCnt="2">
        <dgm:presLayoutVars>
          <dgm:chPref val="3"/>
        </dgm:presLayoutVars>
      </dgm:prSet>
      <dgm:spPr/>
      <dgm:t>
        <a:bodyPr/>
        <a:lstStyle/>
        <a:p/>
      </dgm:t>
    </dgm:pt>
    <dgm:pt modelId="{4321AAE0-66EA-4884-921A-28135F4E8B24}" type="pres">
      <dgm:prSet presAssocID="{52C38F6E-694D-4B0D-8F82-6087BFCDBB30}" presName="hierChild3"/>
      <dgm:spPr/>
      <dgm:t>
        <a:bodyPr/>
        <a:lstStyle/>
        <a:p/>
      </dgm:t>
    </dgm:pt>
    <dgm:pt modelId="{151E9275-FC5D-46CE-A9FE-3A55E69BEF75}" type="pres">
      <dgm:prSet presAssocID="{9BD62902-7E50-49DD-B0C6-EA148B3972C6}" presName="Name10" presStyleLbl="parChTrans1D2" presStyleCnt="2"/>
      <dgm:spPr/>
      <dgm:t>
        <a:bodyPr/>
        <a:lstStyle/>
        <a:p/>
      </dgm:t>
    </dgm:pt>
    <dgm:pt modelId="{EEABAD5C-C8AE-4B4C-A544-406B702C36F8}" type="pres">
      <dgm:prSet presAssocID="{DE660870-6FB4-42BE-BED9-679D6B03C567}" presName="hierRoot2"/>
      <dgm:spPr/>
      <dgm:t>
        <a:bodyPr/>
        <a:lstStyle/>
        <a:p/>
      </dgm:t>
    </dgm:pt>
    <dgm:pt modelId="{7930ABC4-984F-4946-9B6D-C5D71A0FEAF3}" type="pres">
      <dgm:prSet presAssocID="{DE660870-6FB4-42BE-BED9-679D6B03C567}" presName="composite2"/>
      <dgm:spPr/>
      <dgm:t>
        <a:bodyPr/>
        <a:lstStyle/>
        <a:p/>
      </dgm:t>
    </dgm:pt>
    <dgm:pt modelId="{7C970D1C-EF81-4402-9B78-4CC7650FC938}" type="pres">
      <dgm:prSet presAssocID="{DE660870-6FB4-42BE-BED9-679D6B03C567}" presName="background2" presStyleLbl="node2" presStyleIdx="1" presStyleCnt="2"/>
      <dgm:spPr>
        <a:xfrm>
          <a:off x="1853513" y="1312313"/>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dgm:spPr>
      <dgm:t>
        <a:bodyPr/>
        <a:lstStyle/>
        <a:p/>
      </dgm:t>
    </dgm:pt>
    <dgm:pt modelId="{0FBD0E71-CB56-470F-8D8F-7E8B637E6220}" type="pres">
      <dgm:prSet presAssocID="{DE660870-6FB4-42BE-BED9-679D6B03C567}" presName="text2" presStyleLbl="fgAcc2" presStyleIdx="1" presStyleCnt="2">
        <dgm:presLayoutVars>
          <dgm:chPref val="3"/>
        </dgm:presLayoutVars>
      </dgm:prSet>
      <dgm:spPr/>
      <dgm:t>
        <a:bodyPr/>
        <a:lstStyle/>
        <a:p/>
      </dgm:t>
    </dgm:pt>
    <dgm:pt modelId="{B5E415AA-A1BC-4907-83B5-709EF6DED401}" type="pres">
      <dgm:prSet presAssocID="{DE660870-6FB4-42BE-BED9-679D6B03C567}" presName="hierChild3"/>
      <dgm:spPr/>
      <dgm:t>
        <a:bodyPr/>
        <a:lstStyle/>
        <a:p/>
      </dgm:t>
    </dgm:pt>
  </dgm:ptLst>
  <dgm:cxnLst>
    <dgm:cxn modelId="{2272F471-D1F8-4DA2-A4BC-E3C136D20B60}" srcId="{99C526B6-0278-4DCB-BBB8-CDE8F819267D}" destId="{F3F55ECE-90C2-443E-9C7F-F100CE70C44A}" srcOrd="0" destOrd="0" parTransId="{0F8B4208-B091-4F63-ABC8-198EE5024AD8}" sibTransId="{877858BC-AF0F-4117-8284-243813E73786}"/>
    <dgm:cxn modelId="{2D7F39FE-C4C5-43A0-BB00-A73C93194276}" srcId="{F3F55ECE-90C2-443E-9C7F-F100CE70C44A}" destId="{52C38F6E-694D-4B0D-8F82-6087BFCDBB30}" srcOrd="0" destOrd="0" parTransId="{42382E31-3F01-4905-9ED5-69F3C070303C}" sibTransId="{646ACE0D-CAA0-4095-94B7-B997D825AB85}"/>
    <dgm:cxn modelId="{51BE4E6F-6AFB-469B-B043-19CB9DA86481}" srcId="{F3F55ECE-90C2-443E-9C7F-F100CE70C44A}" destId="{DE660870-6FB4-42BE-BED9-679D6B03C567}" srcOrd="1" destOrd="0" parTransId="{9BD62902-7E50-49DD-B0C6-EA148B3972C6}" sibTransId="{FCA2E8CE-194A-4101-9223-A92BACF92701}"/>
    <dgm:cxn modelId="{CEDD1B96-3E8F-43C3-A87B-5C0171B93289}" type="presOf" srcId="{99C526B6-0278-4DCB-BBB8-CDE8F819267D}" destId="{653CB513-3D6A-470A-A33C-A6A490FA06DC}" srcOrd="0" destOrd="0" presId="urn:microsoft.com/office/officeart/2005/8/layout/hierarchy1"/>
    <dgm:cxn modelId="{1D0669E9-53E1-48F6-99CC-8353C4C771F4}" type="presParOf" srcId="{653CB513-3D6A-470A-A33C-A6A490FA06DC}" destId="{0C425D49-B8C5-4B49-9B29-29DFC3EB0F2A}" srcOrd="0" destOrd="0" presId="urn:microsoft.com/office/officeart/2005/8/layout/hierarchy1"/>
    <dgm:cxn modelId="{DE3375DE-CFEE-4F11-8771-606105584EA8}" type="presParOf" srcId="{0C425D49-B8C5-4B49-9B29-29DFC3EB0F2A}" destId="{05046D63-93BB-4887-8D71-6C5D5531FBD1}" srcOrd="0" destOrd="0" presId="urn:microsoft.com/office/officeart/2005/8/layout/hierarchy1"/>
    <dgm:cxn modelId="{CB938508-244C-455D-B24B-6A5B9758D1A7}" type="presParOf" srcId="{05046D63-93BB-4887-8D71-6C5D5531FBD1}" destId="{04B7D0B5-652B-4D92-BE59-C9883788F07F}" srcOrd="0" destOrd="0" presId="urn:microsoft.com/office/officeart/2005/8/layout/hierarchy1"/>
    <dgm:cxn modelId="{3A8D63A4-1E79-4C56-97B7-1AF25AD062E6}" type="presParOf" srcId="{05046D63-93BB-4887-8D71-6C5D5531FBD1}" destId="{7F287536-49E0-4C0F-81ED-8C7B588FB014}" srcOrd="1" destOrd="0" presId="urn:microsoft.com/office/officeart/2005/8/layout/hierarchy1"/>
    <dgm:cxn modelId="{6F9179FD-1434-465D-B13E-819D3B6C07EF}" type="presOf" srcId="{F3F55ECE-90C2-443E-9C7F-F100CE70C44A}" destId="{7F287536-49E0-4C0F-81ED-8C7B588FB014}" srcOrd="0" destOrd="0" presId="urn:microsoft.com/office/officeart/2005/8/layout/hierarchy1"/>
    <dgm:cxn modelId="{5D88F000-3F6C-45C5-B90D-E3061676B985}" type="presParOf" srcId="{0C425D49-B8C5-4B49-9B29-29DFC3EB0F2A}" destId="{B6F440BA-37D8-4755-BF37-A5C4F2BFF701}" srcOrd="1" destOrd="0" presId="urn:microsoft.com/office/officeart/2005/8/layout/hierarchy1"/>
    <dgm:cxn modelId="{6771A58E-7193-427E-9CB9-98123A22965C}" type="presParOf" srcId="{B6F440BA-37D8-4755-BF37-A5C4F2BFF701}" destId="{F43F159A-B159-45AD-B413-9C0D5C6B6A7C}" srcOrd="0" destOrd="0" presId="urn:microsoft.com/office/officeart/2005/8/layout/hierarchy1"/>
    <dgm:cxn modelId="{B8E099B8-E3C9-4606-B7E3-D1D7643B82D9}" type="presOf" srcId="{42382E31-3F01-4905-9ED5-69F3C070303C}" destId="{F43F159A-B159-45AD-B413-9C0D5C6B6A7C}" srcOrd="0" destOrd="0" presId="urn:microsoft.com/office/officeart/2005/8/layout/hierarchy1"/>
    <dgm:cxn modelId="{15941757-8A18-4B0D-97E1-FDCBACEA260B}" type="presParOf" srcId="{B6F440BA-37D8-4755-BF37-A5C4F2BFF701}" destId="{E552F1C3-BDA9-4BC2-AEB6-4996117B2F3E}" srcOrd="1" destOrd="0" presId="urn:microsoft.com/office/officeart/2005/8/layout/hierarchy1"/>
    <dgm:cxn modelId="{AA524B21-442A-42CD-9383-7614B9FECC36}" type="presParOf" srcId="{E552F1C3-BDA9-4BC2-AEB6-4996117B2F3E}" destId="{68D67D96-6D0E-447E-BB6F-2F6E6BFF28AA}" srcOrd="0" destOrd="0" presId="urn:microsoft.com/office/officeart/2005/8/layout/hierarchy1"/>
    <dgm:cxn modelId="{7B0E309B-6EDB-4618-8E87-4D73D6408F76}" type="presParOf" srcId="{68D67D96-6D0E-447E-BB6F-2F6E6BFF28AA}" destId="{9A7DDF91-674E-4B91-B3B3-B0D1668DCE81}" srcOrd="0" destOrd="0" presId="urn:microsoft.com/office/officeart/2005/8/layout/hierarchy1"/>
    <dgm:cxn modelId="{EE59B68F-BA7A-463A-80E8-A8BF75DA944B}" type="presParOf" srcId="{68D67D96-6D0E-447E-BB6F-2F6E6BFF28AA}" destId="{73A1751F-28A8-4972-B8AA-F9A3602F1EF9}" srcOrd="1" destOrd="0" presId="urn:microsoft.com/office/officeart/2005/8/layout/hierarchy1"/>
    <dgm:cxn modelId="{7D08C526-608B-47AE-A48D-9431ED41D8BB}" type="presOf" srcId="{52C38F6E-694D-4B0D-8F82-6087BFCDBB30}" destId="{73A1751F-28A8-4972-B8AA-F9A3602F1EF9}" srcOrd="0" destOrd="0" presId="urn:microsoft.com/office/officeart/2005/8/layout/hierarchy1"/>
    <dgm:cxn modelId="{CDD9D958-E852-4A74-B99E-14D888C56995}" type="presParOf" srcId="{E552F1C3-BDA9-4BC2-AEB6-4996117B2F3E}" destId="{4321AAE0-66EA-4884-921A-28135F4E8B24}" srcOrd="1" destOrd="0" presId="urn:microsoft.com/office/officeart/2005/8/layout/hierarchy1"/>
    <dgm:cxn modelId="{06465658-0DC1-48EE-A176-71377421DA44}" type="presParOf" srcId="{B6F440BA-37D8-4755-BF37-A5C4F2BFF701}" destId="{151E9275-FC5D-46CE-A9FE-3A55E69BEF75}" srcOrd="2" destOrd="0" presId="urn:microsoft.com/office/officeart/2005/8/layout/hierarchy1"/>
    <dgm:cxn modelId="{65809C2E-E1C4-4C6C-AB6E-E34E0897F482}" type="presOf" srcId="{9BD62902-7E50-49DD-B0C6-EA148B3972C6}" destId="{151E9275-FC5D-46CE-A9FE-3A55E69BEF75}" srcOrd="0" destOrd="0" presId="urn:microsoft.com/office/officeart/2005/8/layout/hierarchy1"/>
    <dgm:cxn modelId="{4AB2D017-2A41-4DB1-9247-5B92F3428AEE}" type="presParOf" srcId="{B6F440BA-37D8-4755-BF37-A5C4F2BFF701}" destId="{EEABAD5C-C8AE-4B4C-A544-406B702C36F8}" srcOrd="3" destOrd="0" presId="urn:microsoft.com/office/officeart/2005/8/layout/hierarchy1"/>
    <dgm:cxn modelId="{C1217036-362C-454A-A06B-2B61424F9F03}" type="presParOf" srcId="{EEABAD5C-C8AE-4B4C-A544-406B702C36F8}" destId="{7930ABC4-984F-4946-9B6D-C5D71A0FEAF3}" srcOrd="0" destOrd="0" presId="urn:microsoft.com/office/officeart/2005/8/layout/hierarchy1"/>
    <dgm:cxn modelId="{3DD87649-EC3B-4892-A215-B6B059176CDC}" type="presParOf" srcId="{7930ABC4-984F-4946-9B6D-C5D71A0FEAF3}" destId="{7C970D1C-EF81-4402-9B78-4CC7650FC938}" srcOrd="0" destOrd="0" presId="urn:microsoft.com/office/officeart/2005/8/layout/hierarchy1"/>
    <dgm:cxn modelId="{A1CD8950-25D7-44A5-9B46-0DE110D98C14}" type="presParOf" srcId="{7930ABC4-984F-4946-9B6D-C5D71A0FEAF3}" destId="{0FBD0E71-CB56-470F-8D8F-7E8B637E6220}" srcOrd="1" destOrd="0" presId="urn:microsoft.com/office/officeart/2005/8/layout/hierarchy1"/>
    <dgm:cxn modelId="{95B70440-8994-4721-9ED5-1B24B1B743FA}" type="presOf" srcId="{DE660870-6FB4-42BE-BED9-679D6B03C567}" destId="{0FBD0E71-CB56-470F-8D8F-7E8B637E6220}" srcOrd="0" destOrd="0" presId="urn:microsoft.com/office/officeart/2005/8/layout/hierarchy1"/>
    <dgm:cxn modelId="{2A481692-F079-4AB4-9B6B-F818D9FE5653}" type="presParOf" srcId="{EEABAD5C-C8AE-4B4C-A544-406B702C36F8}" destId="{B5E415AA-A1BC-4907-83B5-709EF6DED401}"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9C526B6-0278-4DCB-BBB8-CDE8F81926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53CB513-3D6A-470A-A33C-A6A490FA06DC}" type="pres">
      <dgm:prSet presAssocID="{99C526B6-0278-4DCB-BBB8-CDE8F819267D}" presName="hierChild1">
        <dgm:presLayoutVars>
          <dgm:chPref val="1"/>
          <dgm:dir/>
          <dgm:animOne val="branch"/>
          <dgm:animLvl val="lvl"/>
          <dgm:resizeHandles/>
        </dgm:presLayoutVars>
      </dgm:prSet>
      <dgm:spPr/>
      <dgm:t>
        <a:bodyPr/>
        <a:lstStyle/>
        <a:p/>
      </dgm:t>
    </dgm:pt>
  </dgm:ptLst>
  <dgm:cxnLst>
    <dgm:cxn modelId="{36E5A141-51F4-4AE8-9BC4-C3B1855E40D8}" type="presOf" srcId="{99C526B6-0278-4DCB-BBB8-CDE8F819267D}" destId="{653CB513-3D6A-470A-A33C-A6A490FA06DC}" srcOrd="0" destOrd="0" presId="urn:microsoft.com/office/officeart/2005/8/layout/hierarchy1"/>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9" name=""/>
      <dsp:cNvGrpSpPr/>
    </dsp:nvGrpSpPr>
    <dsp:grpSpPr/>
    <dsp:sp modelId="{DF49B3B6-9889-4B1C-B840-F39F411C1C5E}">
      <dsp:nvSpPr>
        <dsp:cNvPr id="40" name=""/>
        <dsp:cNvSpPr/>
      </dsp:nvSpPr>
      <dsp:spPr>
        <a:xfrm>
          <a:off x="2086903" y="1032449"/>
          <a:ext cx="1312287" cy="1135181"/>
        </a:xfrm>
        <a:prstGeom prst="hexagon">
          <a:avLst>
            <a:gd name="adj" fmla="val 28570"/>
            <a:gd name="vf" fmla="val 11547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Special Admissions</a:t>
          </a:r>
        </a:p>
      </dsp:txBody>
      <dsp:txXfrm>
        <a:off x="2304367" y="1220564"/>
        <a:ext cx="877358" cy="758950"/>
      </dsp:txXfrm>
    </dsp:sp>
    <dsp:sp modelId="{4D6CF304-DE02-49CE-9487-E450DB0ABCBC}">
      <dsp:nvSpPr>
        <dsp:cNvPr id="41" name=""/>
        <dsp:cNvSpPr/>
      </dsp:nvSpPr>
      <dsp:spPr>
        <a:xfrm>
          <a:off x="2908647" y="489341"/>
          <a:ext cx="495122" cy="4266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6D11611A-ADFF-4248-9ED1-4E0F8E73FDF6}">
      <dsp:nvSpPr>
        <dsp:cNvPr id="42" name=""/>
        <dsp:cNvSpPr/>
      </dsp:nvSpPr>
      <dsp:spPr>
        <a:xfrm>
          <a:off x="2207784" y="0"/>
          <a:ext cx="1075410" cy="9303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20" kern="1200"/>
            <a:t>Emergency Admissions</a:t>
          </a:r>
        </a:p>
      </dsp:txBody>
      <dsp:txXfrm>
        <a:off x="2386002" y="154180"/>
        <a:ext cx="718973" cy="621996"/>
      </dsp:txXfrm>
    </dsp:sp>
    <dsp:sp modelId="{34227F62-D908-4D48-9200-397F64CA2A3C}">
      <dsp:nvSpPr>
        <dsp:cNvPr id="43" name=""/>
        <dsp:cNvSpPr/>
      </dsp:nvSpPr>
      <dsp:spPr>
        <a:xfrm>
          <a:off x="3486493" y="1286880"/>
          <a:ext cx="495122" cy="4266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4FC47092-E911-4720-8E73-FF06FF203504}">
      <dsp:nvSpPr>
        <dsp:cNvPr id="44" name=""/>
        <dsp:cNvSpPr/>
      </dsp:nvSpPr>
      <dsp:spPr>
        <a:xfrm>
          <a:off x="3194060" y="572231"/>
          <a:ext cx="1075410" cy="9303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20" kern="1200"/>
            <a:t>Respite Stay</a:t>
          </a:r>
        </a:p>
      </dsp:txBody>
      <dsp:txXfrm>
        <a:off x="3372278" y="726411"/>
        <a:ext cx="718973" cy="621996"/>
      </dsp:txXfrm>
    </dsp:sp>
    <dsp:sp modelId="{136382FB-ED08-42A8-8B1B-D92F16B01B00}">
      <dsp:nvSpPr>
        <dsp:cNvPr id="45" name=""/>
        <dsp:cNvSpPr/>
      </dsp:nvSpPr>
      <dsp:spPr>
        <a:xfrm>
          <a:off x="3085084" y="2187153"/>
          <a:ext cx="495122" cy="4266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5E6A0AAC-BAC0-4629-B990-920739F421A5}">
      <dsp:nvSpPr>
        <dsp:cNvPr id="46" name=""/>
        <dsp:cNvSpPr/>
      </dsp:nvSpPr>
      <dsp:spPr>
        <a:xfrm>
          <a:off x="3194060" y="1697172"/>
          <a:ext cx="1075410" cy="9303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20" kern="1200"/>
            <a:t>Out of State PASRR</a:t>
          </a:r>
        </a:p>
      </dsp:txBody>
      <dsp:txXfrm>
        <a:off x="3372278" y="1851352"/>
        <a:ext cx="718973" cy="621996"/>
      </dsp:txXfrm>
    </dsp:sp>
    <dsp:sp modelId="{A9BFE061-B0C6-4040-906F-5613624108F5}">
      <dsp:nvSpPr>
        <dsp:cNvPr id="47" name=""/>
        <dsp:cNvSpPr/>
      </dsp:nvSpPr>
      <dsp:spPr>
        <a:xfrm>
          <a:off x="2089345" y="2280605"/>
          <a:ext cx="495122" cy="4266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08ADE3D7-D464-43D1-B00F-37C07582A6D7}">
      <dsp:nvSpPr>
        <dsp:cNvPr id="48" name=""/>
        <dsp:cNvSpPr/>
      </dsp:nvSpPr>
      <dsp:spPr>
        <a:xfrm>
          <a:off x="1236236" y="1749341"/>
          <a:ext cx="1075410" cy="9303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20" kern="1200"/>
            <a:t>Terminal Illness</a:t>
          </a:r>
        </a:p>
      </dsp:txBody>
      <dsp:txXfrm>
        <a:off x="1414454" y="1903521"/>
        <a:ext cx="718973" cy="621996"/>
      </dsp:txXfrm>
    </dsp:sp>
    <dsp:sp modelId="{2B608DC5-3510-4896-AC5C-C4EFA1847D30}">
      <dsp:nvSpPr>
        <dsp:cNvPr id="49" name=""/>
        <dsp:cNvSpPr/>
      </dsp:nvSpPr>
      <dsp:spPr>
        <a:xfrm>
          <a:off x="1140725" y="611965"/>
          <a:ext cx="1075410" cy="9303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20" kern="1200"/>
            <a:t>Less Than 30 Days</a:t>
          </a:r>
        </a:p>
      </dsp:txBody>
      <dsp:txXfrm>
        <a:off x="1318943" y="766145"/>
        <a:ext cx="718973" cy="621996"/>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0" name=""/>
      <dsp:cNvGrpSpPr/>
    </dsp:nvGrpSpPr>
    <dsp:grpSpPr/>
    <dsp:sp modelId="{151E9275-FC5D-46CE-A9FE-3A55E69BEF75}">
      <dsp:nvSpPr>
        <dsp:cNvPr id="51" name=""/>
        <dsp:cNvSpPr/>
      </dsp:nvSpPr>
      <dsp:spPr>
        <a:xfrm>
          <a:off x="1696136" y="900378"/>
          <a:ext cx="865573" cy="411934"/>
        </a:xfrm>
        <a:custGeom>
          <a:rect l="0" t="0" r="0" b="0"/>
          <a:pathLst>
            <a:path>
              <a:moveTo>
                <a:pt x="0" y="0"/>
              </a:moveTo>
              <a:lnTo>
                <a:pt x="0" y="280721"/>
              </a:lnTo>
              <a:lnTo>
                <a:pt x="865573" y="280721"/>
              </a:lnTo>
              <a:lnTo>
                <a:pt x="865573" y="411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F43F159A-B159-45AD-B413-9C0D5C6B6A7C}">
      <dsp:nvSpPr>
        <dsp:cNvPr id="52" name=""/>
        <dsp:cNvSpPr/>
      </dsp:nvSpPr>
      <dsp:spPr>
        <a:xfrm>
          <a:off x="830562" y="900378"/>
          <a:ext cx="865573" cy="411934"/>
        </a:xfrm>
        <a:custGeom>
          <a:rect l="0" t="0" r="0" b="0"/>
          <a:pathLst>
            <a:path>
              <a:moveTo>
                <a:pt x="865573" y="0"/>
              </a:moveTo>
              <a:lnTo>
                <a:pt x="865573" y="280721"/>
              </a:lnTo>
              <a:lnTo>
                <a:pt x="0" y="280721"/>
              </a:lnTo>
              <a:lnTo>
                <a:pt x="0" y="411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04B7D0B5-652B-4D92-BE59-C9883788F07F}">
      <dsp:nvSpPr>
        <dsp:cNvPr id="53" name=""/>
        <dsp:cNvSpPr/>
      </dsp:nvSpPr>
      <dsp:spPr>
        <a:xfrm>
          <a:off x="987939" y="968"/>
          <a:ext cx="1416393" cy="899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7F287536-49E0-4C0F-81ED-8C7B588FB014}">
      <dsp:nvSpPr>
        <dsp:cNvPr id="54" name=""/>
        <dsp:cNvSpPr/>
      </dsp:nvSpPr>
      <dsp:spPr>
        <a:xfrm>
          <a:off x="1145316" y="150476"/>
          <a:ext cx="1416393" cy="899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CARE Level I </a:t>
          </a:r>
          <a:br>
            <a:rPr lang="en-US" sz="1700" kern="1200"/>
          </a:br>
          <a:r>
            <a:rPr lang="en-US" sz="1700" kern="1200"/>
            <a:t>Assessment</a:t>
          </a:r>
        </a:p>
      </dsp:txBody>
      <dsp:txXfrm>
        <a:off x="1171659" y="176819"/>
        <a:ext cx="1363707" cy="846723"/>
      </dsp:txXfrm>
    </dsp:sp>
    <dsp:sp modelId="{9A7DDF91-674E-4B91-B3B3-B0D1668DCE81}">
      <dsp:nvSpPr>
        <dsp:cNvPr id="55" name=""/>
        <dsp:cNvSpPr/>
      </dsp:nvSpPr>
      <dsp:spPr>
        <a:xfrm>
          <a:off x="122365" y="1312313"/>
          <a:ext cx="1416393" cy="899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73A1751F-28A8-4972-B8AA-F9A3602F1EF9}">
      <dsp:nvSpPr>
        <dsp:cNvPr id="56" name=""/>
        <dsp:cNvSpPr/>
      </dsp:nvSpPr>
      <dsp:spPr>
        <a:xfrm>
          <a:off x="279742" y="1461821"/>
          <a:ext cx="1416393" cy="899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Area on Agency Aging (AAA)</a:t>
          </a:r>
        </a:p>
      </dsp:txBody>
      <dsp:txXfrm>
        <a:off x="306085" y="1488164"/>
        <a:ext cx="1363707" cy="846723"/>
      </dsp:txXfrm>
    </dsp:sp>
    <dsp:sp modelId="{7C970D1C-EF81-4402-9B78-4CC7650FC938}">
      <dsp:nvSpPr>
        <dsp:cNvPr id="57" name=""/>
        <dsp:cNvSpPr/>
      </dsp:nvSpPr>
      <dsp:spPr>
        <a:xfrm>
          <a:off x="1853513" y="1312313"/>
          <a:ext cx="1416393" cy="899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0FBD0E71-CB56-470F-8D8F-7E8B637E6220}">
      <dsp:nvSpPr>
        <dsp:cNvPr id="58" name=""/>
        <dsp:cNvSpPr/>
      </dsp:nvSpPr>
      <dsp:spPr>
        <a:xfrm>
          <a:off x="2010890" y="1461821"/>
          <a:ext cx="1416393" cy="899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Hospital</a:t>
          </a:r>
        </a:p>
      </dsp:txBody>
      <dsp:txXfrm>
        <a:off x="2037233" y="1488164"/>
        <a:ext cx="1363707" cy="846723"/>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9" name=""/>
      <dsp:cNvGrpSpPr/>
    </dsp:nvGrpSpPr>
    <dsp:grpSpPr/>
    <dsp:sp modelId="{151E9275-FC5D-46CE-A9FE-3A55E69BEF75}">
      <dsp:nvSpPr>
        <dsp:cNvPr id="60" name=""/>
        <dsp:cNvSpPr/>
      </dsp:nvSpPr>
      <dsp:spPr>
        <a:xfrm>
          <a:off x="1696136" y="900378"/>
          <a:ext cx="865573" cy="411934"/>
        </a:xfrm>
        <a:custGeom>
          <a:rect l="0" t="0" r="0" b="0"/>
          <a:pathLst>
            <a:path>
              <a:moveTo>
                <a:pt x="0" y="0"/>
              </a:moveTo>
              <a:lnTo>
                <a:pt x="0" y="280721"/>
              </a:lnTo>
              <a:lnTo>
                <a:pt x="865573" y="280721"/>
              </a:lnTo>
              <a:lnTo>
                <a:pt x="865573" y="41193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F43F159A-B159-45AD-B413-9C0D5C6B6A7C}">
      <dsp:nvSpPr>
        <dsp:cNvPr id="61" name=""/>
        <dsp:cNvSpPr/>
      </dsp:nvSpPr>
      <dsp:spPr>
        <a:xfrm>
          <a:off x="830562" y="900378"/>
          <a:ext cx="865573" cy="411934"/>
        </a:xfrm>
        <a:custGeom>
          <a:rect l="0" t="0" r="0" b="0"/>
          <a:pathLst>
            <a:path>
              <a:moveTo>
                <a:pt x="865573" y="0"/>
              </a:moveTo>
              <a:lnTo>
                <a:pt x="865573" y="280721"/>
              </a:lnTo>
              <a:lnTo>
                <a:pt x="0" y="280721"/>
              </a:lnTo>
              <a:lnTo>
                <a:pt x="0" y="41193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04B7D0B5-652B-4D92-BE59-C9883788F07F}">
      <dsp:nvSpPr>
        <dsp:cNvPr id="62" name=""/>
        <dsp:cNvSpPr/>
      </dsp:nvSpPr>
      <dsp:spPr>
        <a:xfrm>
          <a:off x="987939" y="968"/>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F287536-49E0-4C0F-81ED-8C7B588FB014}">
      <dsp:nvSpPr>
        <dsp:cNvPr id="63" name=""/>
        <dsp:cNvSpPr/>
      </dsp:nvSpPr>
      <dsp:spPr>
        <a:xfrm>
          <a:off x="1145316" y="150476"/>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a:ea typeface="+mn-ea"/>
              <a:cs typeface="+mn-cs"/>
            </a:rPr>
            <a:t>PASRR Level II Evaluation </a:t>
          </a:r>
        </a:p>
      </dsp:txBody>
      <dsp:txXfrm>
        <a:off x="1171659" y="176819"/>
        <a:ext cx="1363707" cy="846723"/>
      </dsp:txXfrm>
    </dsp:sp>
    <dsp:sp modelId="{9A7DDF91-674E-4B91-B3B3-B0D1668DCE81}">
      <dsp:nvSpPr>
        <dsp:cNvPr id="64" name=""/>
        <dsp:cNvSpPr/>
      </dsp:nvSpPr>
      <dsp:spPr>
        <a:xfrm>
          <a:off x="122365" y="1312313"/>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3A1751F-28A8-4972-B8AA-F9A3602F1EF9}">
      <dsp:nvSpPr>
        <dsp:cNvPr id="65" name=""/>
        <dsp:cNvSpPr/>
      </dsp:nvSpPr>
      <dsp:spPr>
        <a:xfrm>
          <a:off x="279742" y="1461821"/>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a:ea typeface="+mn-ea"/>
              <a:cs typeface="+mn-cs"/>
            </a:rPr>
            <a:t>Full Level II Form</a:t>
          </a:r>
        </a:p>
      </dsp:txBody>
      <dsp:txXfrm>
        <a:off x="306085" y="1488164"/>
        <a:ext cx="1363707" cy="846723"/>
      </dsp:txXfrm>
    </dsp:sp>
    <dsp:sp modelId="{7C970D1C-EF81-4402-9B78-4CC7650FC938}">
      <dsp:nvSpPr>
        <dsp:cNvPr id="66" name=""/>
        <dsp:cNvSpPr/>
      </dsp:nvSpPr>
      <dsp:spPr>
        <a:xfrm>
          <a:off x="1853513" y="1312313"/>
          <a:ext cx="1416393" cy="899409"/>
        </a:xfrm>
        <a:prstGeom prst="roundRect">
          <a:avLst>
            <a:gd name="adj" fmla="val 10000"/>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0FBD0E71-CB56-470F-8D8F-7E8B637E6220}">
      <dsp:nvSpPr>
        <dsp:cNvPr id="67" name=""/>
        <dsp:cNvSpPr/>
      </dsp:nvSpPr>
      <dsp:spPr>
        <a:xfrm>
          <a:off x="2010890" y="1461821"/>
          <a:ext cx="1416393" cy="89940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ysClr val="windowText" lastClr="000000">
                  <a:hueOff val="0"/>
                  <a:satOff val="0"/>
                  <a:lumOff val="0"/>
                  <a:alphaOff val="0"/>
                </a:sysClr>
              </a:solidFill>
              <a:latin typeface="Calibri"/>
              <a:ea typeface="+mn-ea"/>
              <a:cs typeface="+mn-cs"/>
            </a:rPr>
            <a:t>Resident Review</a:t>
          </a:r>
        </a:p>
      </dsp:txBody>
      <dsp:txXfrm>
        <a:off x="2037233" y="1488164"/>
        <a:ext cx="1363707" cy="846723"/>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8"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21" axis="ch ch" ptType="node node" st="1 1" cnt="1 1">
      <dgm:layoutNode name="Accent1">
        <dgm:alg type="sp"/>
        <dgm:shape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23" axis="ch ch" ptType="node node" st="1 2" cnt="1 1">
      <dgm:layoutNode name="Accent2">
        <dgm:alg type="sp"/>
        <dgm:shape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25" axis="ch ch" ptType="node node" st="1 3" cnt="1 1">
      <dgm:layoutNode name="Accent3">
        <dgm:alg type="sp"/>
        <dgm:shape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27" axis="ch ch" ptType="node node" st="1 4" cnt="1 1">
      <dgm:layoutNode name="Accent4">
        <dgm:alg type="sp"/>
        <dgm:shape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29" axis="ch ch" ptType="node node" st="1 5" cnt="1 1">
      <dgm:layoutNode name="Accent5">
        <dgm:alg type="sp"/>
        <dgm:shape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31" axis="ch ch" ptType="node node" st="1 6" cnt="1 1">
      <dgm:layoutNode name="Accent6">
        <dgm:alg type="sp"/>
        <dgm:shape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r:blip="">
            <dgm:adjLst/>
          </dgm:shape>
          <dgm:presOf/>
          <dgm:constrLst>
            <dgm:constr type="bendDist" for="des" ptType="parTrans" refType="sp" fact="0.5"/>
          </dgm:constrLst>
          <dgm:ruleLst/>
          <dgm:layoutNode name="composite">
            <dgm:alg type="composite"/>
            <dgm:shape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type="roundRect" r:blip="">
                <dgm:adjLst>
                  <dgm:adj idx="1" val="0.1"/>
                </dgm:adjLst>
              </dgm:shape>
              <dgm:presOf/>
              <dgm:constrLst/>
              <dgm:ruleLst/>
            </dgm:layoutNode>
            <dgm:layoutNode name="text" styleLbl="fgAcc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dgm:constrLst>
                    <dgm:constr type="begPad"/>
                    <dgm:constr type="endPad"/>
                  </dgm:constrLst>
                  <dgm:ruleLst/>
                </dgm:layoutNode>
              </dgm:forEach>
              <dgm:forEach name="Name11" axis="self" ptType="node">
                <dgm:layoutNode name="hierRoot2">
                  <dgm:alg type="hierRoot"/>
                  <dgm:shape r:blip="">
                    <dgm:adjLst/>
                  </dgm:shape>
                  <dgm:presOf/>
                  <dgm:constrLst>
                    <dgm:constr type="bendDist" for="des" ptType="parTrans" refType="sp" fact="0.5"/>
                  </dgm:constrLst>
                  <dgm:ruleLst/>
                  <dgm:layoutNode name="composite2">
                    <dgm:alg type="composite"/>
                    <dgm:shape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type="roundRect" r:blip="">
                        <dgm:adjLst>
                          <dgm:adj idx="1" val="0.1"/>
                        </dgm:adjLst>
                      </dgm:shape>
                      <dgm:presOf/>
                      <dgm:constrLst/>
                      <dgm:ruleLst/>
                    </dgm:layoutNode>
                    <dgm:layoutNode name="text2" styleLbl="fgAcc2">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dgm:constrLst>
                            <dgm:constr type="begPad"/>
                            <dgm:constr type="endPad"/>
                          </dgm:constrLst>
                          <dgm:ruleLst/>
                        </dgm:layoutNode>
                      </dgm:forEach>
                      <dgm:forEach name="Name18" axis="self" ptType="node">
                        <dgm:layoutNode name="hierRoot3">
                          <dgm:alg type="hierRoot"/>
                          <dgm:shape r:blip="">
                            <dgm:adjLst/>
                          </dgm:shape>
                          <dgm:presOf/>
                          <dgm:constrLst>
                            <dgm:constr type="bendDist" for="des" ptType="parTrans" refType="sp" fact="0.5"/>
                          </dgm:constrLst>
                          <dgm:ruleLst/>
                          <dgm:layoutNode name="composite3">
                            <dgm:alg type="composite"/>
                            <dgm:shape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type="roundRect" r:blip="">
                                <dgm:adjLst>
                                  <dgm:adj idx="1" val="0.1"/>
                                </dgm:adjLst>
                              </dgm:shape>
                              <dgm:presOf/>
                              <dgm:constrLst/>
                              <dgm:ruleLst/>
                            </dgm:layoutNode>
                            <dgm:layoutNode name="text3" styleLbl="fgAcc3">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dgm:constrLst>
                                    <dgm:constr type="begPad"/>
                                    <dgm:constr type="endPad"/>
                                  </dgm:constrLst>
                                  <dgm:ruleLst/>
                                </dgm:layoutNode>
                              </dgm:forEach>
                              <dgm:forEach name="Name27" axis="self" ptType="node">
                                <dgm:layoutNode name="hierRoot4">
                                  <dgm:alg type="hierRoot"/>
                                  <dgm:shape r:blip="">
                                    <dgm:adjLst/>
                                  </dgm:shape>
                                  <dgm:presOf/>
                                  <dgm:constrLst>
                                    <dgm:constr type="bendDist" for="des" ptType="parTrans" refType="sp" fact="0.5"/>
                                  </dgm:constrLst>
                                  <dgm:ruleLst/>
                                  <dgm:layoutNode name="composite4">
                                    <dgm:alg type="composite"/>
                                    <dgm:shape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type="roundRect" r:blip="">
                                        <dgm:adjLst>
                                          <dgm:adj idx="1" val="0.1"/>
                                        </dgm:adjLst>
                                      </dgm:shape>
                                      <dgm:presOf/>
                                      <dgm:constrLst/>
                                      <dgm:ruleLst/>
                                    </dgm:layoutNode>
                                    <dgm:layoutNode name="text4" styleLbl="fgAcc4">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r:blip="">
            <dgm:adjLst/>
          </dgm:shape>
          <dgm:presOf/>
          <dgm:constrLst>
            <dgm:constr type="bendDist" for="des" ptType="parTrans" refType="sp" fact="0.5"/>
          </dgm:constrLst>
          <dgm:ruleLst/>
          <dgm:layoutNode name="composite">
            <dgm:alg type="composite"/>
            <dgm:shape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type="roundRect" r:blip="">
                <dgm:adjLst>
                  <dgm:adj idx="1" val="0.1"/>
                </dgm:adjLst>
              </dgm:shape>
              <dgm:presOf/>
              <dgm:constrLst/>
              <dgm:ruleLst/>
            </dgm:layoutNode>
            <dgm:layoutNode name="text" styleLbl="fgAcc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dgm:constrLst>
                    <dgm:constr type="begPad"/>
                    <dgm:constr type="endPad"/>
                  </dgm:constrLst>
                  <dgm:ruleLst/>
                </dgm:layoutNode>
              </dgm:forEach>
              <dgm:forEach name="Name11" axis="self" ptType="node">
                <dgm:layoutNode name="hierRoot2">
                  <dgm:alg type="hierRoot"/>
                  <dgm:shape r:blip="">
                    <dgm:adjLst/>
                  </dgm:shape>
                  <dgm:presOf/>
                  <dgm:constrLst>
                    <dgm:constr type="bendDist" for="des" ptType="parTrans" refType="sp" fact="0.5"/>
                  </dgm:constrLst>
                  <dgm:ruleLst/>
                  <dgm:layoutNode name="composite2">
                    <dgm:alg type="composite"/>
                    <dgm:shape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type="roundRect" r:blip="">
                        <dgm:adjLst>
                          <dgm:adj idx="1" val="0.1"/>
                        </dgm:adjLst>
                      </dgm:shape>
                      <dgm:presOf/>
                      <dgm:constrLst/>
                      <dgm:ruleLst/>
                    </dgm:layoutNode>
                    <dgm:layoutNode name="text2" styleLbl="fgAcc2">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dgm:constrLst>
                            <dgm:constr type="begPad"/>
                            <dgm:constr type="endPad"/>
                          </dgm:constrLst>
                          <dgm:ruleLst/>
                        </dgm:layoutNode>
                      </dgm:forEach>
                      <dgm:forEach name="Name18" axis="self" ptType="node">
                        <dgm:layoutNode name="hierRoot3">
                          <dgm:alg type="hierRoot"/>
                          <dgm:shape r:blip="">
                            <dgm:adjLst/>
                          </dgm:shape>
                          <dgm:presOf/>
                          <dgm:constrLst>
                            <dgm:constr type="bendDist" for="des" ptType="parTrans" refType="sp" fact="0.5"/>
                          </dgm:constrLst>
                          <dgm:ruleLst/>
                          <dgm:layoutNode name="composite3">
                            <dgm:alg type="composite"/>
                            <dgm:shape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type="roundRect" r:blip="">
                                <dgm:adjLst>
                                  <dgm:adj idx="1" val="0.1"/>
                                </dgm:adjLst>
                              </dgm:shape>
                              <dgm:presOf/>
                              <dgm:constrLst/>
                              <dgm:ruleLst/>
                            </dgm:layoutNode>
                            <dgm:layoutNode name="text3" styleLbl="fgAcc3">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dgm:constrLst>
                                    <dgm:constr type="begPad"/>
                                    <dgm:constr type="endPad"/>
                                  </dgm:constrLst>
                                  <dgm:ruleLst/>
                                </dgm:layoutNode>
                              </dgm:forEach>
                              <dgm:forEach name="Name27" axis="self" ptType="node">
                                <dgm:layoutNode name="hierRoot4">
                                  <dgm:alg type="hierRoot"/>
                                  <dgm:shape r:blip="">
                                    <dgm:adjLst/>
                                  </dgm:shape>
                                  <dgm:presOf/>
                                  <dgm:constrLst>
                                    <dgm:constr type="bendDist" for="des" ptType="parTrans" refType="sp" fact="0.5"/>
                                  </dgm:constrLst>
                                  <dgm:ruleLst/>
                                  <dgm:layoutNode name="composite4">
                                    <dgm:alg type="composite"/>
                                    <dgm:shape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type="roundRect" r:blip="">
                                        <dgm:adjLst>
                                          <dgm:adj idx="1" val="0.1"/>
                                        </dgm:adjLst>
                                      </dgm:shape>
                                      <dgm:presOf/>
                                      <dgm:constrLst/>
                                      <dgm:ruleLst/>
                                    </dgm:layoutNode>
                                    <dgm:layoutNode name="text4" styleLbl="fgAcc4">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r:blip="">
            <dgm:adjLst/>
          </dgm:shape>
          <dgm:presOf/>
          <dgm:constrLst>
            <dgm:constr type="bendDist" for="des" ptType="parTrans" refType="sp" fact="0.5"/>
          </dgm:constrLst>
          <dgm:ruleLst/>
          <dgm:layoutNode name="composite">
            <dgm:alg type="composite"/>
            <dgm:shape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type="roundRect" r:blip="">
                <dgm:adjLst>
                  <dgm:adj idx="1" val="0.1"/>
                </dgm:adjLst>
              </dgm:shape>
              <dgm:presOf/>
              <dgm:constrLst/>
              <dgm:ruleLst/>
            </dgm:layoutNode>
            <dgm:layoutNode name="text" styleLbl="fgAcc0">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dgm:constrLst>
                    <dgm:constr type="begPad"/>
                    <dgm:constr type="endPad"/>
                  </dgm:constrLst>
                  <dgm:ruleLst/>
                </dgm:layoutNode>
              </dgm:forEach>
              <dgm:forEach name="Name11" axis="self" ptType="node">
                <dgm:layoutNode name="hierRoot2">
                  <dgm:alg type="hierRoot"/>
                  <dgm:shape r:blip="">
                    <dgm:adjLst/>
                  </dgm:shape>
                  <dgm:presOf/>
                  <dgm:constrLst>
                    <dgm:constr type="bendDist" for="des" ptType="parTrans" refType="sp" fact="0.5"/>
                  </dgm:constrLst>
                  <dgm:ruleLst/>
                  <dgm:layoutNode name="composite2">
                    <dgm:alg type="composite"/>
                    <dgm:shape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type="roundRect" r:blip="">
                        <dgm:adjLst>
                          <dgm:adj idx="1" val="0.1"/>
                        </dgm:adjLst>
                      </dgm:shape>
                      <dgm:presOf/>
                      <dgm:constrLst/>
                      <dgm:ruleLst/>
                    </dgm:layoutNode>
                    <dgm:layoutNode name="text2" styleLbl="fgAcc2">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dgm:constrLst>
                            <dgm:constr type="begPad"/>
                            <dgm:constr type="endPad"/>
                          </dgm:constrLst>
                          <dgm:ruleLst/>
                        </dgm:layoutNode>
                      </dgm:forEach>
                      <dgm:forEach name="Name18" axis="self" ptType="node">
                        <dgm:layoutNode name="hierRoot3">
                          <dgm:alg type="hierRoot"/>
                          <dgm:shape r:blip="">
                            <dgm:adjLst/>
                          </dgm:shape>
                          <dgm:presOf/>
                          <dgm:constrLst>
                            <dgm:constr type="bendDist" for="des" ptType="parTrans" refType="sp" fact="0.5"/>
                          </dgm:constrLst>
                          <dgm:ruleLst/>
                          <dgm:layoutNode name="composite3">
                            <dgm:alg type="composite"/>
                            <dgm:shape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type="roundRect" r:blip="">
                                <dgm:adjLst>
                                  <dgm:adj idx="1" val="0.1"/>
                                </dgm:adjLst>
                              </dgm:shape>
                              <dgm:presOf/>
                              <dgm:constrLst/>
                              <dgm:ruleLst/>
                            </dgm:layoutNode>
                            <dgm:layoutNode name="text3" styleLbl="fgAcc3">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dgm:constrLst>
                                    <dgm:constr type="begPad"/>
                                    <dgm:constr type="endPad"/>
                                  </dgm:constrLst>
                                  <dgm:ruleLst/>
                                </dgm:layoutNode>
                              </dgm:forEach>
                              <dgm:forEach name="Name27" axis="self" ptType="node">
                                <dgm:layoutNode name="hierRoot4">
                                  <dgm:alg type="hierRoot"/>
                                  <dgm:shape r:blip="">
                                    <dgm:adjLst/>
                                  </dgm:shape>
                                  <dgm:presOf/>
                                  <dgm:constrLst>
                                    <dgm:constr type="bendDist" for="des" ptType="parTrans" refType="sp" fact="0.5"/>
                                  </dgm:constrLst>
                                  <dgm:ruleLst/>
                                  <dgm:layoutNode name="composite4">
                                    <dgm:alg type="composite"/>
                                    <dgm:shape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type="roundRect" r:blip="">
                                        <dgm:adjLst>
                                          <dgm:adj idx="1" val="0.1"/>
                                        </dgm:adjLst>
                                      </dgm:shape>
                                      <dgm:presOf/>
                                      <dgm:constrLst/>
                                      <dgm:ruleLst/>
                                    </dgm:layoutNode>
                                    <dgm:layoutNode name="text4" styleLbl="fgAcc4">
                                      <dgm:varLst>
                                        <dgm:chPref val="3"/>
                                      </dgm:varLst>
                                      <dgm:alg type="tx"/>
                                      <dgm:shape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7DB47F-0A05-40C3-B558-93751726D4EB}" type="datetimeFigureOut">
              <a:rPr lang="en-US" smtClean="0"/>
              <a:t>6/6/2023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38C459-2878-49DE-99B5-741863EDCF30}" type="slidenum">
              <a:rPr lang="en-US" smtClean="0"/>
              <a:t>‹#›</a:t>
            </a:fld>
            <a:endParaRPr lang="en-US"/>
          </a:p>
        </p:txBody>
      </p:sp>
    </p:spTree>
    <p:extLst>
      <p:ext uri="{BB962C8B-B14F-4D97-AF65-F5344CB8AC3E}">
        <p14:creationId xmlns:p14="http://schemas.microsoft.com/office/powerpoint/2010/main" val="165404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1</a:t>
            </a:fld>
            <a:endParaRPr lang="en-US"/>
          </a:p>
        </p:txBody>
      </p:sp>
    </p:spTree>
    <p:extLst>
      <p:ext uri="{BB962C8B-B14F-4D97-AF65-F5344CB8AC3E}">
        <p14:creationId xmlns:p14="http://schemas.microsoft.com/office/powerpoint/2010/main" val="320705389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Handouts:</a:t>
            </a:r>
          </a:p>
          <a:p>
            <a:r>
              <a:rPr lang="en-US"/>
              <a:t>Quick fax</a:t>
            </a:r>
          </a:p>
          <a:p>
            <a:r>
              <a:rPr lang="en-US"/>
              <a:t>KDADS &amp; KDHE </a:t>
            </a:r>
          </a:p>
        </p:txBody>
      </p:sp>
      <p:sp>
        <p:nvSpPr>
          <p:cNvPr id="4" name="Slide Number Placeholder 3"/>
          <p:cNvSpPr>
            <a:spLocks noGrp="1"/>
          </p:cNvSpPr>
          <p:nvPr>
            <p:ph type="sldNum" sz="quarter" idx="5"/>
          </p:nvPr>
        </p:nvSpPr>
        <p:spPr/>
        <p:txBody>
          <a:bodyPr/>
          <a:lstStyle/>
          <a:p>
            <a:fld id="{FD38C459-2878-49DE-99B5-741863EDCF30}" type="slidenum">
              <a:rPr lang="en-US" smtClean="0"/>
              <a:t>21</a:t>
            </a:fld>
            <a:endParaRPr lang="en-US"/>
          </a:p>
        </p:txBody>
      </p:sp>
    </p:spTree>
    <p:extLst>
      <p:ext uri="{BB962C8B-B14F-4D97-AF65-F5344CB8AC3E}">
        <p14:creationId xmlns:p14="http://schemas.microsoft.com/office/powerpoint/2010/main" val="8735749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2</a:t>
            </a:fld>
            <a:endParaRPr lang="en-US"/>
          </a:p>
        </p:txBody>
      </p:sp>
    </p:spTree>
    <p:extLst>
      <p:ext uri="{BB962C8B-B14F-4D97-AF65-F5344CB8AC3E}">
        <p14:creationId xmlns:p14="http://schemas.microsoft.com/office/powerpoint/2010/main" val="13764931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a:latin typeface="Calibri"/>
                <a:ea typeface="Calibri" panose="020f0502020204030204" pitchFamily="34" charset="0"/>
                <a:cs typeface="Calibri"/>
              </a:rPr>
              <a:t>The CARE Team had resided in the Aging Division under the Long-Term Support Services Commission until October 2021. The CARE Team moved to the Community Integration Division of the Behavioral Health Commission.  During the transition, the previous CARE Team staff moved to other KDADS positions.  The Assistant Commissioner for Behavioral Health Services and the CARE &amp; PASRR Director have been working to rebuild the CARE Team.  A new CARE Program Manager was hired at the end of May.  The 2 CARE Specialists have recently (August) transitioned from CARE Temporary positions.  A CARE Coordinator position is in the process of being </a:t>
            </a:r>
            <a:r>
              <a:rPr lang="en-US" sz="1800">
                <a:latin typeface="Calibri"/>
                <a:cs typeface="Calibri"/>
              </a:rPr>
              <a:t>filled</a:t>
            </a:r>
            <a:r>
              <a:rPr lang="en-US" sz="1800">
                <a:latin typeface="Calibri"/>
                <a:ea typeface="Calibri" panose="020f0502020204030204" pitchFamily="34" charset="0"/>
                <a:cs typeface="Calibri"/>
              </a:rPr>
              <a:t>.  Training continues for the new staff and for those that have been pulled in from other work on at KDADS.  These changes and ongoing training along with a stockpile of information sitting in the KDADS CARE email from nearly a year ago has created delays in communication and delays in processing information.  </a:t>
            </a:r>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3</a:t>
            </a:fld>
            <a:endParaRPr lang="en-US"/>
          </a:p>
        </p:txBody>
      </p:sp>
    </p:spTree>
    <p:extLst>
      <p:ext uri="{BB962C8B-B14F-4D97-AF65-F5344CB8AC3E}">
        <p14:creationId xmlns:p14="http://schemas.microsoft.com/office/powerpoint/2010/main" val="341642792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707"/>
            <a:r>
              <a:rPr lang="en-US" sz="1800">
                <a:latin typeface="Calibri" panose="020f0502020204030204" pitchFamily="34" charset="0"/>
                <a:ea typeface="Times New Roman" panose="02020603050405020304" pitchFamily="18" charset="0"/>
                <a:cs typeface="Times New Roman" panose="02020603050405020304" pitchFamily="18" charset="0"/>
              </a:rPr>
              <a:t>To comply with Section 1919(e)(7) of the Social Security Act, every individual admitting to a Medicaid-certified nursing facility must have proof of a valid preadmission, screening, and resident review (PASRR) unless an exception applies via a Special Admission. </a:t>
            </a:r>
            <a:r>
              <a:rPr lang="en-US" sz="1800">
                <a:latin typeface="Times New Roman" panose="02020603050405020304" pitchFamily="18" charset="0"/>
                <a:ea typeface="Times New Roman" panose="02020603050405020304" pitchFamily="18" charset="0"/>
                <a:cs typeface="Times New Roman" panose="02020603050405020304" pitchFamily="18" charset="0"/>
              </a:rPr>
              <a:t> In response to this requirement, </a:t>
            </a:r>
            <a:r>
              <a:rPr lang="en-US" sz="1800">
                <a:latin typeface="Calibri" panose="020f0502020204030204" pitchFamily="34" charset="0"/>
                <a:ea typeface="Times New Roman" panose="02020603050405020304" pitchFamily="18" charset="0"/>
                <a:cs typeface="Times New Roman" panose="02020603050405020304" pitchFamily="18" charset="0"/>
              </a:rPr>
              <a:t>Kansas developed the Client Assessment, Referral and Evaluation (CARE) Program to comply. The purpose of the CARE Program is to collect data, assess individuals, provide referrals to community-based services, and make appropriate placements in long-term care facilities.</a:t>
            </a:r>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130707"/>
            <a:r>
              <a:rPr lang="en-US" sz="1800">
                <a:latin typeface="Calibri" panose="020f0502020204030204" pitchFamily="34" charset="0"/>
                <a:ea typeface="Times New Roman" panose="02020603050405020304" pitchFamily="18" charset="0"/>
                <a:cs typeface="Times New Roman" panose="02020603050405020304" pitchFamily="18" charset="0"/>
              </a:rPr>
              <a:t> </a:t>
            </a:r>
          </a:p>
          <a:p>
            <a:pPr marL="130707"/>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130707"/>
            <a:r>
              <a:rPr lang="en-US" sz="1800">
                <a:latin typeface="Calibri" panose="020f0502020204030204" pitchFamily="34" charset="0"/>
                <a:ea typeface="Times New Roman" panose="02020603050405020304" pitchFamily="18" charset="0"/>
                <a:cs typeface="Times New Roman" panose="02020603050405020304" pitchFamily="18" charset="0"/>
              </a:rPr>
              <a:t>The CARE pre-admission assessment received by all individual seeking admission to a Kansas nursing facility is called a “Level I CARE Assessment.” The Level I CARE assessment collects information regarding the individual’s contact and demographic information, PASRR status, and level of care needs, including: supports, cognition, communication, recent problems, and customer choice.</a:t>
            </a:r>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130707" defTabSz="931774">
              <a:defRPr/>
            </a:pPr>
            <a:endParaRPr lang="en-US" sz="1800">
              <a:latin typeface="Calibri" panose="020f0502020204030204" pitchFamily="34" charset="0"/>
              <a:ea typeface="Times New Roman" panose="02020603050405020304" pitchFamily="18" charset="0"/>
              <a:cs typeface="Times New Roman" panose="02020603050405020304" pitchFamily="18" charset="0"/>
            </a:endParaRPr>
          </a:p>
          <a:p>
            <a:pPr marL="130707" defTabSz="931774">
              <a:defRPr/>
            </a:pPr>
            <a:r>
              <a:rPr lang="en-US" sz="1800">
                <a:latin typeface="Calibri" panose="020f0502020204030204" pitchFamily="34" charset="0"/>
                <a:ea typeface="Times New Roman" panose="02020603050405020304" pitchFamily="18" charset="0"/>
                <a:cs typeface="Times New Roman" panose="02020603050405020304" pitchFamily="18" charset="0"/>
              </a:rPr>
              <a:t>Exceptions to the Level I CARE Assessment are called “special admissions.”  When an individual is admitted to a nursing facility as a special admission, a Level I CARE assessment is not required prior to admission.  A qualified nursing facility employee must fill out Sections A and B of the CARE Assessment and submit additional documentation to the KDADS CARE Program.  However, if the person will be in the facility long-term, a Level I Assessment will be required.</a:t>
            </a:r>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130707"/>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130707"/>
            <a:r>
              <a:rPr lang="en-US" sz="1800">
                <a:latin typeface="Calibri" panose="020f0502020204030204" pitchFamily="34" charset="0"/>
                <a:ea typeface="Times New Roman" panose="02020603050405020304" pitchFamily="18" charset="0"/>
                <a:cs typeface="Times New Roman" panose="02020603050405020304" pitchFamily="18" charset="0"/>
              </a:rPr>
              <a:t>During a Level I Assessment, the need for Level II evaluation due to mental illness or intellectual disability or related condition may be identified.   For consumer with a Level II Evaluation determination letter in facilities, a resident review is required near the end of their stay.</a:t>
            </a:r>
          </a:p>
          <a:p>
            <a:pPr marL="130707"/>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4</a:t>
            </a:fld>
            <a:endParaRPr lang="en-US"/>
          </a:p>
        </p:txBody>
      </p:sp>
    </p:spTree>
    <p:extLst>
      <p:ext uri="{BB962C8B-B14F-4D97-AF65-F5344CB8AC3E}">
        <p14:creationId xmlns:p14="http://schemas.microsoft.com/office/powerpoint/2010/main" val="29726942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i="1">
                <a:latin typeface="Calibri" panose="020f0502020204030204" pitchFamily="34" charset="0"/>
                <a:ea typeface="Calibri" panose="020f0502020204030204" pitchFamily="34" charset="0"/>
                <a:cs typeface="Times New Roman" panose="02020603050405020304" pitchFamily="18" charset="0"/>
              </a:rPr>
              <a:t>Nursing Facilities (NF) can receive doctor’s orders for Emergency Admissions, Less Than 30 Day Stay, Terminal Illness, Respite to admit someone directly into an NF.  In addition, if the person has a Level I assessment or Level II evaluation out of state, that can be used (if within the appropriate timeframe) to enter a facility. </a:t>
            </a:r>
            <a:br>
              <a:rPr lang="en-US" sz="1800" i="1">
                <a:latin typeface="Calibri" panose="020f0502020204030204" pitchFamily="34" charset="0"/>
                <a:ea typeface="Calibri" panose="020f0502020204030204" pitchFamily="34" charset="0"/>
                <a:cs typeface="Times New Roman" panose="02020603050405020304" pitchFamily="18" charset="0"/>
              </a:rPr>
            </a:br>
            <a:endParaRPr lang="en-US" sz="1800" i="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Special Admissions: </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Emergency Admission</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Less than 30-day Admission </a:t>
            </a:r>
            <a:br>
              <a:rPr lang="en-US">
                <a:latin typeface="Calibri" panose="020f0502020204030204" pitchFamily="34" charset="0"/>
                <a:ea typeface="Calibri" panose="020f0502020204030204" pitchFamily="34" charset="0"/>
                <a:cs typeface="Times New Roman" panose="02020603050405020304" pitchFamily="18" charset="0"/>
              </a:rPr>
            </a:b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Respite Stay</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Terminal Illness</a:t>
            </a:r>
          </a:p>
          <a:p>
            <a:pPr>
              <a:lnSpc>
                <a:spcPct val="107000"/>
              </a:lnSpc>
            </a:pP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Out of State PASRR</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defRPr/>
            </a:pPr>
            <a:r>
              <a:rPr lang="en-US" sz="1800" i="1">
                <a:solidFill>
                  <a:srgbClr val="4472C4"/>
                </a:solidFill>
                <a:latin typeface="Calibri" panose="020f0502020204030204" pitchFamily="34" charset="0"/>
                <a:ea typeface="Calibri" panose="020f0502020204030204" pitchFamily="34" charset="0"/>
                <a:cs typeface="Times New Roman" panose="02020603050405020304" pitchFamily="18" charset="0"/>
              </a:rPr>
              <a:t>If the person in the NF needs to stay longer, then a Level I assessment must be completed.  A Level I assessment is the required assessment to stay in an NF long term by the federal government.  Only trained assessors at the AAAs or hospitals can complete the Level I assessment. A person can enter an NF with a Level I assessment and no special admission.</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Level I Assessment</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Area Agency on Aging and trained hospital assessors can complete Level I Assessments.</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a:solidFill>
                  <a:srgbClr val="833C0B"/>
                </a:solidFill>
                <a:latin typeface="Calibri" panose="020f0502020204030204" pitchFamily="34" charset="0"/>
                <a:ea typeface="Calibri" panose="020f0502020204030204" pitchFamily="34" charset="0"/>
                <a:cs typeface="Times New Roman" panose="02020603050405020304" pitchFamily="18" charset="0"/>
              </a:rPr>
              <a:t>LEVEL II EVALUATIONS:  A Level I assessment may trigger a Level II Evaluation for mental illness or intellectual or developmental disability.  Only trained assessors at the AAAs or hospitals can refer the Level I assessment for the Level II evaluation.</a:t>
            </a:r>
            <a:r>
              <a:rPr lang="en-US" sz="1800" i="1">
                <a:solidFill>
                  <a:srgbClr val="4472C4"/>
                </a:solidFill>
                <a:latin typeface="Calibri" panose="020f0502020204030204" pitchFamily="34" charset="0"/>
                <a:ea typeface="Calibri" panose="020f0502020204030204" pitchFamily="34" charset="0"/>
                <a:cs typeface="Times New Roman" panose="02020603050405020304" pitchFamily="18" charset="0"/>
              </a:rPr>
              <a:t> The Level II contract for evaluations is currently held by HealthSource Integrated Solutions (HIS)</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Level II evaluation</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required to enter a nursing facility for mental health but can enter a nursing facility as well</a:t>
            </a:r>
          </a:p>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5</a:t>
            </a:fld>
            <a:endParaRPr lang="en-US"/>
          </a:p>
        </p:txBody>
      </p:sp>
    </p:spTree>
    <p:extLst>
      <p:ext uri="{BB962C8B-B14F-4D97-AF65-F5344CB8AC3E}">
        <p14:creationId xmlns:p14="http://schemas.microsoft.com/office/powerpoint/2010/main" val="13068083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12</a:t>
            </a:fld>
            <a:endParaRPr lang="en-US"/>
          </a:p>
        </p:txBody>
      </p:sp>
    </p:spTree>
    <p:extLst>
      <p:ext uri="{BB962C8B-B14F-4D97-AF65-F5344CB8AC3E}">
        <p14:creationId xmlns:p14="http://schemas.microsoft.com/office/powerpoint/2010/main" val="34024115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defRPr/>
            </a:pPr>
            <a:r>
              <a:rPr lang="en-US" sz="1800" i="1">
                <a:solidFill>
                  <a:srgbClr val="4472C4"/>
                </a:solidFill>
                <a:latin typeface="Calibri" panose="020f0502020204030204" pitchFamily="34" charset="0"/>
                <a:ea typeface="Calibri" panose="020f0502020204030204" pitchFamily="34" charset="0"/>
                <a:cs typeface="Times New Roman" panose="02020603050405020304" pitchFamily="18" charset="0"/>
              </a:rPr>
              <a:t>If the person in the NF needs to stay longer, then a Level I assessment must be completed.  A Level I assessment is the required assessment to stay in an NF long term by the federal government.  Only trained assessors at the AAAs or hospitals can complete the Level I assessment. A person can enter an NF with a Level I assessment and no special admission.</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a:latin typeface="Calibri" panose="020f0502020204030204" pitchFamily="34" charset="0"/>
                <a:ea typeface="Calibri" panose="020f0502020204030204" pitchFamily="34" charset="0"/>
                <a:cs typeface="Times New Roman" panose="02020603050405020304" pitchFamily="18" charset="0"/>
              </a:rPr>
              <a:t>Level I Assessment</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(required to stay in a nursing facility)</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Area Agency on Aging and trained hospital assessors can complete Level I Assessments.  </a:t>
            </a:r>
          </a:p>
          <a:p>
            <a:pPr marL="349415" indent="-349415">
              <a:lnSpc>
                <a:spcPct val="115000"/>
              </a:lnSpc>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Assessment to determine if the person meets the </a:t>
            </a:r>
            <a:r>
              <a:rPr lang="en-US" u="sng">
                <a:latin typeface="Calibri" panose="020f0502020204030204" pitchFamily="34" charset="0"/>
                <a:ea typeface="Calibri" panose="020f0502020204030204" pitchFamily="34" charset="0"/>
                <a:cs typeface="Times New Roman" panose="02020603050405020304" pitchFamily="18" charset="0"/>
              </a:rPr>
              <a:t>physical needs for a nursing home</a:t>
            </a:r>
            <a:r>
              <a:rPr lang="en-US">
                <a:latin typeface="Calibri" panose="020f0502020204030204" pitchFamily="34" charset="0"/>
                <a:ea typeface="Calibri" panose="020f0502020204030204" pitchFamily="34" charset="0"/>
                <a:cs typeface="Times New Roman" panose="02020603050405020304" pitchFamily="18" charset="0"/>
              </a:rPr>
              <a:t> and whether there is a need for further evaluation (Level II evaluation referral) due to mental illness and/or intellectual/developmental disability or related condition</a:t>
            </a:r>
          </a:p>
          <a:p>
            <a:pPr marL="349415" indent="-349415">
              <a:lnSpc>
                <a:spcPct val="115000"/>
              </a:lnSpc>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 A Level I assessment allows a person who meets the level of care required for an NF to choose to enter an NF at any time after the assessment up to </a:t>
            </a:r>
            <a:r>
              <a:rPr lang="en-US" b="1">
                <a:latin typeface="Calibri" panose="020f0502020204030204" pitchFamily="34" charset="0"/>
                <a:ea typeface="Calibri" panose="020f0502020204030204" pitchFamily="34" charset="0"/>
                <a:cs typeface="Times New Roman" panose="02020603050405020304" pitchFamily="18" charset="0"/>
              </a:rPr>
              <a:t>365 days</a:t>
            </a:r>
            <a:r>
              <a:rPr lang="en-US">
                <a:latin typeface="Calibri" panose="020f0502020204030204" pitchFamily="34" charset="0"/>
                <a:ea typeface="Calibri" panose="020f0502020204030204" pitchFamily="34" charset="0"/>
                <a:cs typeface="Times New Roman" panose="02020603050405020304" pitchFamily="18" charset="0"/>
              </a:rPr>
              <a:t> (1 year after the date of the assessment).</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For people who are in an NF via a special admission or who enter after the Level I assessment, the Level I is valid while the person is in the NF and up to </a:t>
            </a:r>
            <a:r>
              <a:rPr lang="en-US" i="1">
                <a:latin typeface="Calibri" panose="020f0502020204030204" pitchFamily="34" charset="0"/>
                <a:ea typeface="Calibri" panose="020f0502020204030204" pitchFamily="34" charset="0"/>
                <a:cs typeface="Times New Roman" panose="02020603050405020304" pitchFamily="18" charset="0"/>
              </a:rPr>
              <a:t>30 days after discharge</a:t>
            </a:r>
            <a:r>
              <a:rPr lang="en-US">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i="1">
                <a:solidFill>
                  <a:srgbClr val="833C0B"/>
                </a:solidFill>
                <a:latin typeface="Calibri" panose="020f0502020204030204" pitchFamily="34" charset="0"/>
                <a:ea typeface="Calibri" panose="020f0502020204030204" pitchFamily="34" charset="0"/>
                <a:cs typeface="Times New Roman" panose="02020603050405020304" pitchFamily="18" charset="0"/>
              </a:rPr>
              <a:t>LEVEL II EVALUATIONS:  A Level I assessment may trigger a Level II Evaluation for mental illness or intellectual or developmental disability.  Only trained assessors at the AAAs or hospitals can refer the Level I assessment for the Level II evaluation.</a:t>
            </a:r>
            <a:r>
              <a:rPr lang="en-US" sz="1800" i="1">
                <a:solidFill>
                  <a:srgbClr val="4472C4"/>
                </a:solidFill>
                <a:latin typeface="Calibri" panose="020f0502020204030204" pitchFamily="34" charset="0"/>
                <a:ea typeface="Calibri" panose="020f0502020204030204" pitchFamily="34" charset="0"/>
                <a:cs typeface="Times New Roman" panose="02020603050405020304" pitchFamily="18" charset="0"/>
              </a:rPr>
              <a:t> The Level II contract for evaluations is currently held by HealthSource Integrated Solutions (HIS)</a:t>
            </a:r>
            <a:endParaRPr lang="en-US" sz="18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18</a:t>
            </a:fld>
            <a:endParaRPr lang="en-US"/>
          </a:p>
        </p:txBody>
      </p:sp>
    </p:spTree>
    <p:extLst>
      <p:ext uri="{BB962C8B-B14F-4D97-AF65-F5344CB8AC3E}">
        <p14:creationId xmlns:p14="http://schemas.microsoft.com/office/powerpoint/2010/main" val="162801238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19</a:t>
            </a:fld>
            <a:endParaRPr lang="en-US"/>
          </a:p>
        </p:txBody>
      </p:sp>
    </p:spTree>
    <p:extLst>
      <p:ext uri="{BB962C8B-B14F-4D97-AF65-F5344CB8AC3E}">
        <p14:creationId xmlns:p14="http://schemas.microsoft.com/office/powerpoint/2010/main" val="12807686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8C459-2878-49DE-99B5-741863EDCF30}" type="slidenum">
              <a:rPr lang="en-US" smtClean="0"/>
              <a:t>20</a:t>
            </a:fld>
            <a:endParaRPr lang="en-US"/>
          </a:p>
        </p:txBody>
      </p:sp>
    </p:spTree>
    <p:extLst>
      <p:ext uri="{BB962C8B-B14F-4D97-AF65-F5344CB8AC3E}">
        <p14:creationId xmlns:p14="http://schemas.microsoft.com/office/powerpoint/2010/main" val="320076379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sp>
        <p:nvSpPr>
          <p:cNvPr id="2" name="Title 1"/>
          <p:cNvSpPr>
            <a:spLocks noGrp="1"/>
          </p:cNvSpPr>
          <p:nvPr>
            <p:ph type="ctrTitle"/>
          </p:nvPr>
        </p:nvSpPr>
        <p:spPr>
          <a:xfrm>
            <a:off x="677831" y="3733800"/>
            <a:ext cx="7772400" cy="1470025"/>
          </a:xfrm>
        </p:spPr>
        <p:txBody>
          <a:bodyPr/>
          <a:lstStyle>
            <a:lvl1pPr>
              <a:defRPr b="1">
                <a:solidFill>
                  <a:schemeClr val="tx2">
                    <a:lumMod val="75000"/>
                  </a:schemeClr>
                </a:solidFill>
                <a:latin typeface="Arial" pitchFamily="34" charset="0"/>
                <a:cs typeface="Arial" pitchFamily="34" charset="0"/>
              </a:defRPr>
            </a:lvl1pPr>
          </a:lstStyle>
          <a:p>
            <a:r>
              <a:rPr lang="en-US"/>
              <a:t>Click to edit Master title style</a:t>
            </a:r>
          </a:p>
        </p:txBody>
      </p:sp>
      <p:pic>
        <p:nvPicPr>
          <p:cNvPr id="7" name="Picture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228603" y="228600"/>
            <a:ext cx="4670856" cy="3124200"/>
          </a:xfrm>
          <a:prstGeom prst="rect">
            <a:avLst/>
          </a:prstGeom>
        </p:spPr>
      </p:pic>
      <p:sp>
        <p:nvSpPr>
          <p:cNvPr id="12" name="Text Placeholder 11"/>
          <p:cNvSpPr>
            <a:spLocks noGrp="1"/>
          </p:cNvSpPr>
          <p:nvPr>
            <p:ph type="body" sz="quarter" idx="11" hasCustomPrompt="1"/>
          </p:nvPr>
        </p:nvSpPr>
        <p:spPr>
          <a:xfrm>
            <a:off x="4564031" y="5867400"/>
            <a:ext cx="4503769" cy="457200"/>
          </a:xfrm>
        </p:spPr>
        <p:txBody>
          <a:bodyPr>
            <a:noAutofit/>
          </a:bodyPr>
          <a:lstStyle>
            <a:lvl1pPr marL="0" indent="0" algn="r">
              <a:buNone/>
              <a:defRPr sz="2800" baseline="0">
                <a:solidFill>
                  <a:schemeClr val="tx2">
                    <a:lumMod val="75000"/>
                  </a:schemeClr>
                </a:solidFill>
                <a:latin typeface="Arial" pitchFamily="34" charset="0"/>
                <a:cs typeface="Arial" pitchFamily="34" charset="0"/>
              </a:defRPr>
            </a:lvl1pPr>
            <a:lvl2pPr marL="457200" indent="0">
              <a:buNone/>
              <a:defRPr>
                <a:solidFill>
                  <a:schemeClr val="tx2">
                    <a:lumMod val="75000"/>
                  </a:schemeClr>
                </a:solidFill>
              </a:defRPr>
            </a:lvl2pPr>
            <a:lvl3pPr marL="914400" indent="0">
              <a:buNone/>
              <a:defRPr>
                <a:solidFill>
                  <a:schemeClr val="tx2">
                    <a:lumMod val="75000"/>
                  </a:schemeClr>
                </a:solidFill>
              </a:defRPr>
            </a:lvl3pPr>
            <a:lvl4pPr marL="1371600" indent="0">
              <a:buNone/>
              <a:defRPr>
                <a:solidFill>
                  <a:schemeClr val="tx2">
                    <a:lumMod val="75000"/>
                  </a:schemeClr>
                </a:solidFill>
              </a:defRPr>
            </a:lvl4pPr>
            <a:lvl5pPr marL="1828800" indent="0">
              <a:buNone/>
              <a:defRPr>
                <a:solidFill>
                  <a:schemeClr val="tx2">
                    <a:lumMod val="75000"/>
                  </a:schemeClr>
                </a:solidFill>
              </a:defRPr>
            </a:lvl5pPr>
          </a:lstStyle>
          <a:p>
            <a:pPr lvl="0"/>
            <a:r>
              <a:rPr lang="en-US"/>
              <a:t>Click to Add Name &amp; Title</a:t>
            </a:r>
          </a:p>
        </p:txBody>
      </p:sp>
      <p:sp>
        <p:nvSpPr>
          <p:cNvPr id="15" name="Date Placeholder 14"/>
          <p:cNvSpPr>
            <a:spLocks noGrp="1"/>
          </p:cNvSpPr>
          <p:nvPr>
            <p:ph type="dt" sz="half" idx="12"/>
          </p:nvPr>
        </p:nvSpPr>
        <p:spPr>
          <a:xfrm>
            <a:off x="4564031" y="6400800"/>
            <a:ext cx="4503769" cy="365125"/>
          </a:xfrm>
        </p:spPr>
        <p:txBody>
          <a:bodyPr/>
          <a:lstStyle>
            <a:lvl1pPr algn="r">
              <a:defRPr sz="2800">
                <a:solidFill>
                  <a:schemeClr val="tx2">
                    <a:lumMod val="75000"/>
                  </a:schemeClr>
                </a:solidFill>
                <a:latin typeface="Arial" pitchFamily="34" charset="0"/>
                <a:cs typeface="Arial" pitchFamily="34" charset="0"/>
              </a:defRPr>
            </a:lvl1pPr>
          </a:lstStyle>
          <a:p>
            <a:fld id="{CEB2CAEC-48B1-4A8C-91A4-B7C5F3ACBCDC}" type="datetime4">
              <a:rPr lang="en-US" smtClean="0"/>
              <a:t>June 6, 2023</a:t>
            </a:fld>
            <a:endParaRPr lang="en-US"/>
          </a:p>
        </p:txBody>
      </p:sp>
    </p:spTree>
    <p:extLst>
      <p:ext uri="{BB962C8B-B14F-4D97-AF65-F5344CB8AC3E}">
        <p14:creationId xmlns:p14="http://schemas.microsoft.com/office/powerpoint/2010/main" val="65007927"/>
      </p:ext>
    </p:extLst>
  </p:cSld>
  <p:clrMapOvr>
    <a:masterClrMapping/>
  </p:clrMapOvr>
  <p:transition/>
  <p:timing/>
  <p:hf hdr="0" ftr="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31B46-490E-45DE-B497-8DC1F344A7DF}" type="datetime4">
              <a:rPr lang="en-US" smtClean="0"/>
              <a:t>June 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741547879"/>
      </p:ext>
    </p:extLst>
  </p:cSld>
  <p:clrMapOvr>
    <a:masterClrMapping/>
  </p:clrMapOvr>
  <p:transition/>
  <p:timing/>
  <p:hf hdr="0" ftr="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4149E-EAD3-4E41-8774-3F1DF27F7B4B}" type="datetime4">
              <a:rPr lang="en-US" smtClean="0"/>
              <a:t>June 6,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679116265"/>
      </p:ext>
    </p:extLst>
  </p:cSld>
  <p:clrMapOvr>
    <a:masterClrMapping/>
  </p:clrMapOvr>
  <p:transition/>
  <p:timing/>
  <p:hf hdr="0" ftr="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E106D3-6E2C-4C10-9AAB-7A47ADC499A2}" type="datetime4">
              <a:rPr lang="en-US" smtClean="0"/>
              <a:t>June 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97087491"/>
      </p:ext>
    </p:extLst>
  </p:cSld>
  <p:clrMapOvr>
    <a:masterClrMapping/>
  </p:clrMapOvr>
  <p:transition/>
  <p:timing/>
  <p:hf hdr="0" ftr="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382B5-8C90-4E14-A82A-D5365C781CE7}" type="datetime4">
              <a:rPr lang="en-US" smtClean="0"/>
              <a:t>June 6,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795271187"/>
      </p:ext>
    </p:extLst>
  </p:cSld>
  <p:clrMapOvr>
    <a:masterClrMapping/>
  </p:clrMapOvr>
  <p:transition/>
  <p:timing/>
  <p:hf hdr="0" ftr="0"/>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BF1FA8-F7F0-41FB-91D4-8DC780BD93AE}" type="datetime4">
              <a:rPr lang="en-US" smtClean="0"/>
              <a:t>June 6,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2913595347"/>
      </p:ext>
    </p:extLst>
  </p:cSld>
  <p:clrMapOvr>
    <a:masterClrMapping/>
  </p:clrMapOvr>
  <p:transition/>
  <p:timing/>
  <p:hf hdr="0" ftr="0"/>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32068A4-B2B7-4462-B81C-5D436359B795}" type="datetime4">
              <a:rPr lang="en-US" smtClean="0"/>
              <a:t>June 6,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089619131"/>
      </p:ext>
    </p:extLst>
  </p:cSld>
  <p:clrMapOvr>
    <a:masterClrMapping/>
  </p:clrMapOvr>
  <p:transition/>
  <p:timing/>
  <p:hf hdr="0" ftr="0"/>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E376D-FACA-4BAC-82C3-B38EBA13843F}" type="datetime4">
              <a:rPr lang="en-US" smtClean="0"/>
              <a:t>June 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410440" y="3965796"/>
            <a:ext cx="2733560" cy="2892204"/>
          </a:xfrm>
          <a:prstGeom prst="rect">
            <a:avLst/>
          </a:prstGeom>
        </p:spPr>
      </p:pic>
    </p:spTree>
    <p:extLst>
      <p:ext uri="{BB962C8B-B14F-4D97-AF65-F5344CB8AC3E}">
        <p14:creationId xmlns:p14="http://schemas.microsoft.com/office/powerpoint/2010/main" val="3809559894"/>
      </p:ext>
    </p:extLst>
  </p:cSld>
  <p:clrMapOvr>
    <a:masterClrMapping/>
  </p:clrMapOvr>
  <p:transition/>
  <p:timing/>
  <p:hf hdr="0" ftr="0"/>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44575-1353-41F1-8B4F-5427A612B582}" type="datetime4">
              <a:rPr lang="en-US" smtClean="0"/>
              <a:t>June 6,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071989275"/>
      </p:ext>
    </p:extLst>
  </p:cSld>
  <p:clrMapOvr>
    <a:masterClrMapping/>
  </p:clrMapOvr>
  <p:transition/>
  <p:timing/>
  <p:hf hdr="0" ftr="0"/>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pn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00800" y="3965796"/>
            <a:ext cx="2743200" cy="289220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2CAEC-48B1-4A8C-91A4-B7C5F3ACBCDC}" type="datetime4">
              <a:rPr lang="en-US" smtClean="0"/>
              <a:t>June 6, 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0072-E976-4164-B251-BB9FF94A818B}" type="slidenum">
              <a:rPr lang="en-US" smtClean="0"/>
              <a:t>‹#›</a:t>
            </a:fld>
            <a:endParaRPr lang="en-US"/>
          </a:p>
        </p:txBody>
      </p:sp>
    </p:spTree>
    <p:extLst>
      <p:ext uri="{BB962C8B-B14F-4D97-AF65-F5344CB8AC3E}">
        <p14:creationId xmlns:p14="http://schemas.microsoft.com/office/powerpoint/2010/main" val="14529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iming/>
  <p:hf hdr="0" ftr="0"/>
  <p:txStyles>
    <p:titleStyle>
      <a:lvl1pPr algn="ctr" defTabSz="914400" rtl="0" eaLnBrk="1" latinLnBrk="0" hangingPunct="1">
        <a:spcBef>
          <a:spcPct val="0"/>
        </a:spcBef>
        <a:buNone/>
        <a:defRPr sz="4400"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 Id="rId3"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microsoft.com/office/2018/10/relationships/comments" Target="../comments/moderncomment3.xml" /><Relationship Id="rId4" Type="http://schemas.openxmlformats.org/officeDocument/2006/relationships/image" Target="../media/image1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png" /><Relationship Id="rId3" Type="http://schemas.openxmlformats.org/officeDocument/2006/relationships/image" Target="../media/image21.png" /><Relationship Id="rId4" Type="http://schemas.openxmlformats.org/officeDocument/2006/relationships/image" Target="../media/image2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18/10/relationships/comments" Target="../comments/moderncomment4.xml" /><Relationship Id="rId3" Type="http://schemas.openxmlformats.org/officeDocument/2006/relationships/image" Target="../media/image2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png" /><Relationship Id="rId3" Type="http://schemas.openxmlformats.org/officeDocument/2006/relationships/image" Target="../media/image25.png" /><Relationship Id="rId4" Type="http://schemas.openxmlformats.org/officeDocument/2006/relationships/image" Target="../media/image2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7.png" /><Relationship Id="rId3" Type="http://schemas.openxmlformats.org/officeDocument/2006/relationships/image" Target="../media/image2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microsoft.com/office/2018/10/relationships/comments" Target="../comments/moderncomment5.xml" /><Relationship Id="rId4" Type="http://schemas.microsoft.com/office/2007/relationships/diagramDrawing" Target="../diagrams/drawing4.xml" /><Relationship Id="rId5" Type="http://schemas.openxmlformats.org/officeDocument/2006/relationships/diagramData" Target="../diagrams/data4.xml" /><Relationship Id="rId6" Type="http://schemas.openxmlformats.org/officeDocument/2006/relationships/diagramLayout" Target="../diagrams/layout4.xml" /><Relationship Id="rId7" Type="http://schemas.openxmlformats.org/officeDocument/2006/relationships/diagramQuickStyle" Target="../diagrams/quickStyle4.xml" /><Relationship Id="rId8" Type="http://schemas.openxmlformats.org/officeDocument/2006/relationships/diagramColors" Target="../diagrams/colors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29.png" /><Relationship Id="rId4" Type="http://schemas.openxmlformats.org/officeDocument/2006/relationships/image" Target="../media/image30.svg" /><Relationship Id="rId5" Type="http://schemas.openxmlformats.org/officeDocument/2006/relationships/hyperlink" Target="mailto:Andrea.Parrett@ks.gov" TargetMode="External" /><Relationship Id="rId6" Type="http://schemas.openxmlformats.org/officeDocument/2006/relationships/hyperlink" Target="mailto:Dorene.Beasley@ks.gov" TargetMode="External" /><Relationship Id="rId7" Type="http://schemas.openxmlformats.org/officeDocument/2006/relationships/hyperlink" Target="mailto:KDADS.CARE@KS.GOV"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hyperlink" Target="https://kdads.ks.gov/kdads-commissions/behavioral-health/client-assessment-referral-and-evaluation-(care)" TargetMode="External" /><Relationship Id="rId4" Type="http://schemas.openxmlformats.org/officeDocument/2006/relationships/hyperlink" Target="https://url.avanan.click/v2/___https://kdads.ks.gov/provider-home/care-provider-information___.YXAzOmxlYWRpbmdhZ2VrYW5zYXM6YTpvOjljYTYyZTFiNDJlMTY5ZTM4MTEwMDZlMzM5MmM2NjdkOjY6ZTIxMzozM2YyMjEyNTE5YTA3ZjcyNTM3YTY4ODlmOThmY2EyMjg3OTc3MTkwZmE5MGVjZDYzZDlmOTJlYmUyOGI5YzEyOnA6VA" TargetMode="External" /><Relationship Id="rId5" Type="http://schemas.openxmlformats.org/officeDocument/2006/relationships/hyperlink" Target="https://url.avanan.click/v2/___https://www.pasrrassist.org/___.YXAzOmxlYWRpbmdhZ2VrYW5zYXM6YTpvOjljYTYyZTFiNDJlMTY5ZTM4MTEwMDZlMzM5MmM2NjdkOjY6NGZjYjozYzhiNjBiNWI5NTUwOTgyZmU1ZTc4MTUyZWE5OTExNzY3OTMxZGNmMTc0MjQ4MWVjMWEwY2Y0YTY2ZTY1NDY5OnA6VA"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diagramLayout" Target="../diagrams/layout2.xml" /><Relationship Id="rId11" Type="http://schemas.openxmlformats.org/officeDocument/2006/relationships/diagramQuickStyle" Target="../diagrams/quickStyle2.xml" /><Relationship Id="rId12" Type="http://schemas.openxmlformats.org/officeDocument/2006/relationships/diagramColors" Target="../diagrams/colors2.xml" /><Relationship Id="rId13" Type="http://schemas.microsoft.com/office/2007/relationships/diagramDrawing" Target="../diagrams/drawing3.xml" /><Relationship Id="rId14" Type="http://schemas.openxmlformats.org/officeDocument/2006/relationships/diagramData" Target="../diagrams/data3.xml" /><Relationship Id="rId15" Type="http://schemas.openxmlformats.org/officeDocument/2006/relationships/diagramLayout" Target="../diagrams/layout3.xml" /><Relationship Id="rId16" Type="http://schemas.openxmlformats.org/officeDocument/2006/relationships/diagramQuickStyle" Target="../diagrams/quickStyle3.xml" /><Relationship Id="rId17" Type="http://schemas.openxmlformats.org/officeDocument/2006/relationships/diagramColors" Target="../diagrams/colors3.xml" /><Relationship Id="rId2" Type="http://schemas.openxmlformats.org/officeDocument/2006/relationships/notesSlide" Target="../notesSlides/notesSlide5.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microsoft.com/office/2007/relationships/diagramDrawing" Target="../diagrams/drawing2.xml" /><Relationship Id="rId9" Type="http://schemas.openxmlformats.org/officeDocument/2006/relationships/diagramData" Target="../diagrams/data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18/10/relationships/comments" Target="../comments/moderncomment1.xml" /><Relationship Id="rId3" Type="http://schemas.openxmlformats.org/officeDocument/2006/relationships/image" Target="../media/image3.png" /><Relationship Id="rId4"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 Id="rId3"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microsoft.com/office/2018/10/relationships/comments" Target="../comments/moderncomment2.xml" /><Relationship Id="rId3"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ctrTitle"/>
          </p:nvPr>
        </p:nvSpPr>
        <p:spPr>
          <a:xfrm>
            <a:off x="609600" y="3471381"/>
            <a:ext cx="7772400" cy="1470025"/>
          </a:xfrm>
        </p:spPr>
        <p:txBody>
          <a:bodyPr/>
          <a:lstStyle/>
          <a:p>
            <a:r>
              <a:rPr lang="en-US"/>
              <a:t>The CARE Program</a:t>
            </a:r>
          </a:p>
        </p:txBody>
      </p:sp>
      <p:sp>
        <p:nvSpPr>
          <p:cNvPr id="3" name="Subtitle 2"/>
          <p:cNvSpPr>
            <a:spLocks noGrp="1"/>
          </p:cNvSpPr>
          <p:nvPr>
            <p:ph type="subTitle" idx="4294967295"/>
          </p:nvPr>
        </p:nvSpPr>
        <p:spPr>
          <a:xfrm>
            <a:off x="1333500" y="4937125"/>
            <a:ext cx="6477000" cy="1470024"/>
          </a:xfrm>
        </p:spPr>
        <p:txBody>
          <a:bodyPr vert="horz" lIns="91440" tIns="45720" rIns="91440" bIns="45720" rtlCol="0" anchor="t">
            <a:noAutofit/>
          </a:bodyPr>
          <a:lstStyle/>
          <a:p>
            <a:pPr marL="0" indent="0">
              <a:buNone/>
            </a:pPr>
            <a:endParaRPr lang="en-US" sz="1800">
              <a:latin typeface="Arial"/>
              <a:cs typeface="Arial"/>
            </a:endParaRPr>
          </a:p>
          <a:p>
            <a:pPr marL="0" indent="0">
              <a:buNone/>
            </a:pPr>
            <a:r>
              <a:rPr lang="en-US" sz="1800" err="1">
                <a:latin typeface="Arial"/>
                <a:cs typeface="Arial"/>
              </a:rPr>
              <a:t>Dorene Beasley, CARE Program Manager </a:t>
            </a:r>
            <a:endParaRPr lang="en-US" sz="1800"/>
          </a:p>
          <a:p>
            <a:pPr marL="0" indent="0">
              <a:buNone/>
            </a:pPr>
            <a:r>
              <a:rPr lang="en-US" sz="1800">
                <a:effectLst/>
                <a:latin typeface="Arial"/>
                <a:ea typeface="Calibri" panose="020f0502020204030204" pitchFamily="34" charset="0"/>
                <a:cs typeface="Arial"/>
              </a:rPr>
              <a:t>Andrea Parrett, CARE Coordinator</a:t>
            </a:r>
            <a:br>
              <a:rPr lang="en-US" sz="1800"/>
            </a:br>
            <a:endParaRPr lang="en-US" sz="1800">
              <a:solidFill>
                <a:schemeClr val="tx2">
                  <a:lumMod val="75000"/>
                </a:schemeClr>
              </a:solidFill>
            </a:endParaRPr>
          </a:p>
        </p:txBody>
      </p:sp>
      <p:sp>
        <p:nvSpPr>
          <p:cNvPr id="4" name="Date Placeholder 3"/>
          <p:cNvSpPr>
            <a:spLocks noGrp="1"/>
          </p:cNvSpPr>
          <p:nvPr>
            <p:ph type="dt" sz="half" idx="12"/>
          </p:nvPr>
        </p:nvSpPr>
        <p:spPr>
          <a:xfrm>
            <a:off x="5562600" y="6248400"/>
            <a:ext cx="3581400" cy="517525"/>
          </a:xfrm>
        </p:spPr>
        <p:txBody>
          <a:bodyPr/>
          <a:lstStyle/>
          <a:p>
            <a:r>
              <a:rPr lang="en-US"/>
              <a:t>June 6, 2023</a:t>
            </a:r>
          </a:p>
        </p:txBody>
      </p:sp>
    </p:spTree>
    <p:extLst>
      <p:ext uri="{BB962C8B-B14F-4D97-AF65-F5344CB8AC3E}">
        <p14:creationId xmlns:p14="http://schemas.microsoft.com/office/powerpoint/2010/main" val="1390654990"/>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4A38B886-9A28-3182-5E42-505581F169C9}"/>
              </a:ext>
            </a:extLst>
          </p:cNvPr>
          <p:cNvSpPr>
            <a:spLocks noGrp="1"/>
          </p:cNvSpPr>
          <p:nvPr>
            <p:ph type="dt" sz="half" idx="10"/>
          </p:nvPr>
        </p:nvSpPr>
        <p:spPr/>
        <p:txBody>
          <a:bodyPr/>
          <a:lstStyle/>
          <a:p>
            <a:fld id="{F32068A4-B2B7-4462-B81C-5D436359B795}" type="datetime4">
              <a:rPr lang="en-US" smtClean="0"/>
              <a:t>January 11, 2024</a:t>
            </a:fld>
            <a:endParaRPr lang="en-US"/>
          </a:p>
        </p:txBody>
      </p:sp>
      <p:pic>
        <p:nvPicPr>
          <p:cNvPr id="3" name="Picture 3" descr="301.PNG">
            <a:extLst>
              <a:ext uri="{FF2B5EF4-FFF2-40B4-BE49-F238E27FC236}">
                <a16:creationId xmlns:a16="http://schemas.microsoft.com/office/drawing/2014/main" id="{B2211BBB-A8AA-CBA4-DC46-0682BD2CEAB0}"/>
              </a:ext>
            </a:extLst>
          </p:cNvPr>
          <p:cNvPicPr>
            <a:picLocks noChangeAspect="1"/>
          </p:cNvPicPr>
          <p:nvPr/>
        </p:nvPicPr>
        <p:blipFill>
          <a:blip r:embed="rId2"/>
          <a:srcRect l="5505" r="18960" b="11500"/>
          <a:stretch>
            <a:fillRect/>
          </a:stretch>
        </p:blipFill>
        <p:spPr>
          <a:xfrm>
            <a:off x="4454372" y="1291067"/>
            <a:ext cx="3841272" cy="2755161"/>
          </a:xfrm>
          <a:prstGeom prst="rect">
            <a:avLst/>
          </a:prstGeom>
        </p:spPr>
      </p:pic>
      <p:pic>
        <p:nvPicPr>
          <p:cNvPr id="4" name="Picture 4" descr="302.PNG">
            <a:extLst>
              <a:ext uri="{FF2B5EF4-FFF2-40B4-BE49-F238E27FC236}">
                <a16:creationId xmlns:a16="http://schemas.microsoft.com/office/drawing/2014/main" id="{266514F8-DF14-B726-7878-BAAD477930A8}"/>
              </a:ext>
            </a:extLst>
          </p:cNvPr>
          <p:cNvPicPr>
            <a:picLocks noChangeAspect="1"/>
          </p:cNvPicPr>
          <p:nvPr/>
        </p:nvPicPr>
        <p:blipFill>
          <a:blip r:embed="rId3"/>
          <a:srcRect l="11745" t="12895" r="6376" b="21389"/>
          <a:stretch>
            <a:fillRect/>
          </a:stretch>
        </p:blipFill>
        <p:spPr>
          <a:xfrm>
            <a:off x="559293" y="484048"/>
            <a:ext cx="3619471" cy="3701620"/>
          </a:xfrm>
          <a:prstGeom prst="rect">
            <a:avLst/>
          </a:prstGeom>
        </p:spPr>
      </p:pic>
      <p:pic>
        <p:nvPicPr>
          <p:cNvPr id="5" name="Picture 5" descr="303.PNG">
            <a:extLst>
              <a:ext uri="{FF2B5EF4-FFF2-40B4-BE49-F238E27FC236}">
                <a16:creationId xmlns:a16="http://schemas.microsoft.com/office/drawing/2014/main" id="{3BDC95A3-19B6-974B-B670-20C6D2B88ECC}"/>
              </a:ext>
            </a:extLst>
          </p:cNvPr>
          <p:cNvPicPr>
            <a:picLocks noChangeAspect="1"/>
          </p:cNvPicPr>
          <p:nvPr/>
        </p:nvPicPr>
        <p:blipFill>
          <a:blip r:embed="rId4"/>
          <a:srcRect r="-332" b="68876"/>
          <a:stretch>
            <a:fillRect/>
          </a:stretch>
        </p:blipFill>
        <p:spPr>
          <a:xfrm>
            <a:off x="459421" y="4410712"/>
            <a:ext cx="5206760" cy="1864551"/>
          </a:xfrm>
          <a:prstGeom prst="rect">
            <a:avLst/>
          </a:prstGeom>
        </p:spPr>
      </p:pic>
      <p:sp>
        <p:nvSpPr>
          <p:cNvPr id="6" name="TextBox 5">
            <a:extLst>
              <a:ext uri="{FF2B5EF4-FFF2-40B4-BE49-F238E27FC236}">
                <a16:creationId xmlns:a16="http://schemas.microsoft.com/office/drawing/2014/main" id="{BE1AB2B6-B999-763C-FBA0-FE66DB924729}"/>
              </a:ext>
            </a:extLst>
          </p:cNvPr>
          <p:cNvSpPr txBox="1"/>
          <p:nvPr/>
        </p:nvSpPr>
        <p:spPr>
          <a:xfrm>
            <a:off x="4671874" y="377300"/>
            <a:ext cx="41969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cs typeface="Calibri"/>
              </a:rPr>
              <a:t>INVALID </a:t>
            </a:r>
            <a:r>
              <a:rPr lang="en-US" sz="2400" b="1">
                <a:cs typeface="Calibri"/>
              </a:rPr>
              <a:t>Less than 30 day Order</a:t>
            </a:r>
          </a:p>
        </p:txBody>
      </p:sp>
      <p:sp>
        <p:nvSpPr>
          <p:cNvPr id="7" name="Slide Number Placeholder 6">
            <a:extLst>
              <a:ext uri="{FF2B5EF4-FFF2-40B4-BE49-F238E27FC236}">
                <a16:creationId xmlns:a16="http://schemas.microsoft.com/office/drawing/2014/main" id="{89FB94DD-B56E-9C85-9CEF-E1AB1250002C}"/>
              </a:ext>
            </a:extLst>
          </p:cNvPr>
          <p:cNvSpPr>
            <a:spLocks noGrp="1"/>
          </p:cNvSpPr>
          <p:nvPr>
            <p:ph type="sldNum" sz="quarter" idx="12"/>
          </p:nvPr>
        </p:nvSpPr>
        <p:spPr/>
        <p:txBody>
          <a:bodyPr/>
          <a:lstStyle/>
          <a:p>
            <a:fld id="{4CC80072-E976-4164-B251-BB9FF94A818B}" type="slidenum">
              <a:rPr lang="en-US" smtClean="0"/>
              <a:t>10</a:t>
            </a:fld>
            <a:endParaRPr lang="en-US"/>
          </a:p>
        </p:txBody>
      </p:sp>
    </p:spTree>
    <p:extLst>
      <p:ext uri="{BB962C8B-B14F-4D97-AF65-F5344CB8AC3E}">
        <p14:creationId xmlns:p14="http://schemas.microsoft.com/office/powerpoint/2010/main" val="400527320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A166514-1D9F-44FE-8EE4-11022C6E8715}"/>
              </a:ext>
            </a:extLst>
          </p:cNvPr>
          <p:cNvSpPr>
            <a:spLocks noGrp="1"/>
          </p:cNvSpPr>
          <p:nvPr>
            <p:ph type="dt" sz="half" idx="10"/>
          </p:nvPr>
        </p:nvSpPr>
        <p:spPr/>
        <p:txBody>
          <a:bodyPr/>
          <a:lstStyle/>
          <a:p>
            <a:fld id="{F32068A4-B2B7-4462-B81C-5D436359B795}" type="datetime4">
              <a:rPr lang="en-US" smtClean="0"/>
              <a:t>January 11, 2024</a:t>
            </a:fld>
            <a:endParaRPr lang="en-US"/>
          </a:p>
        </p:txBody>
      </p:sp>
      <p:pic>
        <p:nvPicPr>
          <p:cNvPr id="4" name="Picture 3">
            <a:extLst>
              <a:ext uri="{FF2B5EF4-FFF2-40B4-BE49-F238E27FC236}">
                <a16:creationId xmlns:a16="http://schemas.microsoft.com/office/drawing/2014/main" id="{05C4BCD5-7D13-4436-A8D0-BBE550D556B9}"/>
              </a:ext>
            </a:extLst>
          </p:cNvPr>
          <p:cNvPicPr>
            <a:picLocks noChangeAspect="1"/>
          </p:cNvPicPr>
          <p:nvPr/>
        </p:nvPicPr>
        <p:blipFill>
          <a:blip r:embed="rId2"/>
          <a:stretch>
            <a:fillRect/>
          </a:stretch>
        </p:blipFill>
        <p:spPr>
          <a:xfrm>
            <a:off x="381000" y="663416"/>
            <a:ext cx="8382000" cy="2271516"/>
          </a:xfrm>
          <a:prstGeom prst="rect">
            <a:avLst/>
          </a:prstGeom>
        </p:spPr>
      </p:pic>
      <p:sp>
        <p:nvSpPr>
          <p:cNvPr id="5" name="TextBox 4">
            <a:extLst>
              <a:ext uri="{FF2B5EF4-FFF2-40B4-BE49-F238E27FC236}">
                <a16:creationId xmlns:a16="http://schemas.microsoft.com/office/drawing/2014/main" id="{71F6E921-4757-4634-B49A-F682CF9FA529}"/>
              </a:ext>
            </a:extLst>
          </p:cNvPr>
          <p:cNvSpPr txBox="1"/>
          <p:nvPr/>
        </p:nvSpPr>
        <p:spPr>
          <a:xfrm>
            <a:off x="2590800" y="354530"/>
            <a:ext cx="3962400" cy="461665"/>
          </a:xfrm>
          <a:prstGeom prst="rect">
            <a:avLst/>
          </a:prstGeom>
          <a:noFill/>
        </p:spPr>
        <p:txBody>
          <a:bodyPr wrap="square" lIns="91440" tIns="45720" rIns="91440" bIns="45720" rtlCol="0" anchor="t">
            <a:spAutoFit/>
          </a:bodyPr>
          <a:lstStyle/>
          <a:p>
            <a:r>
              <a:rPr lang="en-US" sz="2400" b="1">
                <a:solidFill>
                  <a:srgbClr val="92D050"/>
                </a:solidFill>
              </a:rPr>
              <a:t>VALID </a:t>
            </a:r>
            <a:r>
              <a:rPr lang="en-US" sz="2400" b="1"/>
              <a:t>Less Than 30-day Order</a:t>
            </a:r>
          </a:p>
        </p:txBody>
      </p:sp>
      <p:pic>
        <p:nvPicPr>
          <p:cNvPr id="7" name="Picture 6">
            <a:extLst>
              <a:ext uri="{FF2B5EF4-FFF2-40B4-BE49-F238E27FC236}">
                <a16:creationId xmlns:a16="http://schemas.microsoft.com/office/drawing/2014/main" id="{B26CB23D-639B-4A05-BF06-8991EA3B8A44}"/>
              </a:ext>
            </a:extLst>
          </p:cNvPr>
          <p:cNvPicPr>
            <a:picLocks noChangeAspect="1"/>
          </p:cNvPicPr>
          <p:nvPr/>
        </p:nvPicPr>
        <p:blipFill>
          <a:blip r:embed="rId3"/>
          <a:stretch>
            <a:fillRect/>
          </a:stretch>
        </p:blipFill>
        <p:spPr>
          <a:xfrm>
            <a:off x="304800" y="3102614"/>
            <a:ext cx="8153400" cy="2014719"/>
          </a:xfrm>
          <a:prstGeom prst="rect">
            <a:avLst/>
          </a:prstGeom>
        </p:spPr>
      </p:pic>
      <p:sp>
        <p:nvSpPr>
          <p:cNvPr id="3" name="Slide Number Placeholder 2">
            <a:extLst>
              <a:ext uri="{FF2B5EF4-FFF2-40B4-BE49-F238E27FC236}">
                <a16:creationId xmlns:a16="http://schemas.microsoft.com/office/drawing/2014/main" id="{BBCBD4C8-C98B-9CFB-5191-816DD55D9296}"/>
              </a:ext>
            </a:extLst>
          </p:cNvPr>
          <p:cNvSpPr>
            <a:spLocks noGrp="1"/>
          </p:cNvSpPr>
          <p:nvPr>
            <p:ph type="sldNum" sz="quarter" idx="12"/>
          </p:nvPr>
        </p:nvSpPr>
        <p:spPr/>
        <p:txBody>
          <a:bodyPr/>
          <a:lstStyle/>
          <a:p>
            <a:fld id="{4CC80072-E976-4164-B251-BB9FF94A818B}" type="slidenum">
              <a:rPr lang="en-US" smtClean="0"/>
              <a:t>11</a:t>
            </a:fld>
            <a:endParaRPr lang="en-US"/>
          </a:p>
        </p:txBody>
      </p:sp>
    </p:spTree>
    <p:extLst>
      <p:ext uri="{BB962C8B-B14F-4D97-AF65-F5344CB8AC3E}">
        <p14:creationId xmlns:p14="http://schemas.microsoft.com/office/powerpoint/2010/main" val="1002546419"/>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90F7B7B6-CBA3-4A23-BF2E-E23971DA9347}"/>
              </a:ext>
            </a:extLst>
          </p:cNvPr>
          <p:cNvSpPr>
            <a:spLocks noGrp="1"/>
          </p:cNvSpPr>
          <p:nvPr>
            <p:ph type="dt" sz="half" idx="10"/>
          </p:nvPr>
        </p:nvSpPr>
        <p:spPr/>
        <p:txBody>
          <a:bodyPr/>
          <a:lstStyle/>
          <a:p>
            <a:fld id="{F32068A4-B2B7-4462-B81C-5D436359B795}" type="datetime4">
              <a:rPr lang="en-US" smtClean="0"/>
              <a:t>January 11, 2024</a:t>
            </a:fld>
            <a:endParaRPr lang="en-US"/>
          </a:p>
        </p:txBody>
      </p:sp>
      <p:grpSp>
        <p:nvGrpSpPr>
          <p:cNvPr id="6" name="Group 5">
            <a:extLst>
              <a:ext uri="{FF2B5EF4-FFF2-40B4-BE49-F238E27FC236}">
                <a16:creationId xmlns:a16="http://schemas.microsoft.com/office/drawing/2014/main" id="{CBF60AFB-32E9-4786-85A5-735272261D64}"/>
              </a:ext>
            </a:extLst>
          </p:cNvPr>
          <p:cNvGrpSpPr/>
          <p:nvPr/>
        </p:nvGrpSpPr>
        <p:grpSpPr>
          <a:xfrm>
            <a:off x="228600" y="346277"/>
            <a:ext cx="2057400" cy="1787324"/>
            <a:chOff x="2207784" y="0"/>
            <a:chExt cx="1075410" cy="930356"/>
          </a:xfrm>
        </p:grpSpPr>
        <p:sp>
          <p:nvSpPr>
            <p:cNvPr id="7" name="Hexagon 6">
              <a:extLst>
                <a:ext uri="{FF2B5EF4-FFF2-40B4-BE49-F238E27FC236}">
                  <a16:creationId xmlns:a16="http://schemas.microsoft.com/office/drawing/2014/main" id="{A031EDCC-C9CE-456F-89F2-0008EA515FBC}"/>
                </a:ext>
              </a:extLst>
            </p:cNvPr>
            <p:cNvSpPr/>
            <p:nvPr/>
          </p:nvSpPr>
          <p:spPr>
            <a:xfrm>
              <a:off x="2207784" y="0"/>
              <a:ext cx="1075410" cy="93035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8" name="Hexagon 4">
              <a:extLst>
                <a:ext uri="{FF2B5EF4-FFF2-40B4-BE49-F238E27FC236}">
                  <a16:creationId xmlns:a16="http://schemas.microsoft.com/office/drawing/2014/main" id="{FF3FB02B-E3E6-4675-91B8-6669B08E79C2}"/>
                </a:ext>
              </a:extLst>
            </p:cNvPr>
            <p:cNvSpPr txBox="1"/>
            <p:nvPr/>
          </p:nvSpPr>
          <p:spPr>
            <a:xfrm>
              <a:off x="2386002" y="154180"/>
              <a:ext cx="718974" cy="62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2000" kern="1200"/>
                <a:t>Emergency Admissions</a:t>
              </a:r>
            </a:p>
          </p:txBody>
        </p:sp>
      </p:grpSp>
      <p:pic>
        <p:nvPicPr>
          <p:cNvPr id="10" name="Picture 9">
            <a:extLst>
              <a:ext uri="{FF2B5EF4-FFF2-40B4-BE49-F238E27FC236}">
                <a16:creationId xmlns:a16="http://schemas.microsoft.com/office/drawing/2014/main" id="{C1828AF1-32E0-4C16-AC43-1056E74F7F7B}"/>
              </a:ext>
            </a:extLst>
          </p:cNvPr>
          <p:cNvPicPr>
            <a:picLocks noChangeAspect="1"/>
          </p:cNvPicPr>
          <p:nvPr/>
        </p:nvPicPr>
        <p:blipFill>
          <a:blip r:embed="rId4"/>
          <a:stretch>
            <a:fillRect/>
          </a:stretch>
        </p:blipFill>
        <p:spPr>
          <a:xfrm>
            <a:off x="202915" y="2680590"/>
            <a:ext cx="3750987" cy="3675760"/>
          </a:xfrm>
          <a:prstGeom prst="rect">
            <a:avLst/>
          </a:prstGeom>
        </p:spPr>
      </p:pic>
      <p:sp>
        <p:nvSpPr>
          <p:cNvPr id="12" name="TextBox 11">
            <a:extLst>
              <a:ext uri="{FF2B5EF4-FFF2-40B4-BE49-F238E27FC236}">
                <a16:creationId xmlns:a16="http://schemas.microsoft.com/office/drawing/2014/main" id="{DB3A748B-D164-4202-B013-EEB351E3E25A}"/>
              </a:ext>
            </a:extLst>
          </p:cNvPr>
          <p:cNvSpPr txBox="1"/>
          <p:nvPr/>
        </p:nvSpPr>
        <p:spPr>
          <a:xfrm>
            <a:off x="4369085" y="831003"/>
            <a:ext cx="4572000" cy="3077766"/>
          </a:xfrm>
          <a:prstGeom prst="rect">
            <a:avLst/>
          </a:prstGeom>
          <a:noFill/>
        </p:spPr>
        <p:txBody>
          <a:bodyPr wrap="square">
            <a:spAutoFit/>
          </a:bodyPr>
          <a:lstStyle/>
          <a:p>
            <a:pPr algn="l"/>
            <a:endParaRPr lang="en-US" sz="2000" b="0" i="0" u="none" strike="noStrike" baseline="0">
              <a:solidFill>
                <a:srgbClr val="000000"/>
              </a:solidFill>
              <a:latin typeface="Calibri" panose="020f0502020204030204" pitchFamily="34" charset="0"/>
            </a:endParaRPr>
          </a:p>
          <a:p>
            <a:pPr marL="285750" indent="-285750">
              <a:buFont typeface="Wingdings" panose="05000000000000000000" pitchFamily="2" charset="2"/>
              <a:buChar char="v"/>
            </a:pPr>
            <a:r>
              <a:rPr lang="en-US" sz="2000" b="1" i="0" u="none" strike="noStrike" baseline="0">
                <a:solidFill>
                  <a:srgbClr val="000000"/>
                </a:solidFill>
                <a:latin typeface="Calibri" panose="020f0502020204030204" pitchFamily="34" charset="0"/>
              </a:rPr>
              <a:t>Emergency Admissions </a:t>
            </a:r>
            <a:r>
              <a:rPr lang="en-US" sz="2000" b="0" i="0" u="none" strike="noStrike" baseline="0">
                <a:solidFill>
                  <a:srgbClr val="000000"/>
                </a:solidFill>
                <a:latin typeface="Calibri" panose="020f0502020204030204" pitchFamily="34" charset="0"/>
              </a:rPr>
              <a:t>– the doctor’s order must state</a:t>
            </a:r>
          </a:p>
          <a:p>
            <a:r>
              <a:rPr lang="en-US" sz="2000" b="0" i="0" u="none" strike="noStrike" baseline="0">
                <a:solidFill>
                  <a:srgbClr val="000000"/>
                </a:solidFill>
                <a:latin typeface="Calibri" panose="020f0502020204030204" pitchFamily="34" charset="0"/>
              </a:rPr>
              <a:t>1. </a:t>
            </a:r>
            <a:r>
              <a:rPr lang="en-US" sz="2000" b="0" i="1" u="none" strike="noStrike" baseline="0">
                <a:solidFill>
                  <a:srgbClr val="000000"/>
                </a:solidFill>
                <a:latin typeface="Calibri" panose="020f0502020204030204" pitchFamily="34" charset="0"/>
              </a:rPr>
              <a:t>emergency admit </a:t>
            </a:r>
            <a:r>
              <a:rPr lang="en-US" sz="2000" b="0" i="0" u="none" strike="noStrike" baseline="0">
                <a:solidFill>
                  <a:srgbClr val="000000"/>
                </a:solidFill>
                <a:latin typeface="Calibri" panose="020f0502020204030204" pitchFamily="34" charset="0"/>
              </a:rPr>
              <a:t>or </a:t>
            </a:r>
          </a:p>
          <a:p>
            <a:r>
              <a:rPr lang="en-US" sz="2000" b="0" i="0" u="none" strike="noStrike" baseline="0">
                <a:solidFill>
                  <a:srgbClr val="000000"/>
                </a:solidFill>
                <a:latin typeface="Calibri" panose="020f0502020204030204" pitchFamily="34" charset="0"/>
              </a:rPr>
              <a:t>2. </a:t>
            </a:r>
            <a:r>
              <a:rPr lang="en-US" sz="2000" b="0" i="1" u="none" strike="noStrike" baseline="0">
                <a:solidFill>
                  <a:srgbClr val="000000"/>
                </a:solidFill>
                <a:latin typeface="Calibri" panose="020f0502020204030204" pitchFamily="34" charset="0"/>
              </a:rPr>
              <a:t>urgent </a:t>
            </a:r>
            <a:r>
              <a:rPr lang="en-US" sz="2000" b="0" i="0" u="none" strike="noStrike" baseline="0">
                <a:solidFill>
                  <a:srgbClr val="000000"/>
                </a:solidFill>
                <a:latin typeface="Calibri" panose="020f0502020204030204" pitchFamily="34" charset="0"/>
              </a:rPr>
              <a:t>or </a:t>
            </a:r>
          </a:p>
          <a:p>
            <a:r>
              <a:rPr lang="en-US" sz="2000" b="0" i="0" u="none" strike="noStrike" baseline="0">
                <a:solidFill>
                  <a:srgbClr val="000000"/>
                </a:solidFill>
                <a:latin typeface="Calibri" panose="020f0502020204030204" pitchFamily="34" charset="0"/>
              </a:rPr>
              <a:t>3. </a:t>
            </a:r>
            <a:r>
              <a:rPr lang="en-US" sz="2000" b="0" i="1" u="none" strike="noStrike" baseline="0">
                <a:solidFill>
                  <a:srgbClr val="000000"/>
                </a:solidFill>
                <a:latin typeface="Calibri" panose="020f0502020204030204" pitchFamily="34" charset="0"/>
              </a:rPr>
              <a:t>admit necessary due to health reasons and specify the reasons. </a:t>
            </a:r>
            <a:endParaRPr lang="en-US" sz="20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919FC1C8-12BD-4226-A1B9-949B194DE43E}"/>
              </a:ext>
            </a:extLst>
          </p:cNvPr>
          <p:cNvSpPr txBox="1"/>
          <p:nvPr/>
        </p:nvSpPr>
        <p:spPr>
          <a:xfrm>
            <a:off x="4343400" y="3033568"/>
            <a:ext cx="4572000" cy="1995418"/>
          </a:xfrm>
          <a:prstGeom prst="rect">
            <a:avLst/>
          </a:prstGeom>
          <a:noFill/>
        </p:spPr>
        <p:txBody>
          <a:bodyPr wrap="square">
            <a:spAutoFit/>
          </a:bodyPr>
          <a:lstStyle/>
          <a:p>
            <a:pPr marL="342900" marR="0" indent="-342900">
              <a:lnSpc>
                <a:spcPct val="110000"/>
              </a:lnSpc>
              <a:spcBef>
                <a:spcPts val="200"/>
              </a:spcBef>
              <a:spcAft>
                <a:spcPts val="200"/>
              </a:spcAft>
              <a:buFont typeface="Wingdings" panose="05000000000000000000" pitchFamily="2" charset="2"/>
              <a:buChar char="v"/>
            </a:pPr>
            <a:r>
              <a:rPr lang="en-ZA" sz="2000">
                <a:solidFill>
                  <a:srgbClr val="3A3A3C"/>
                </a:solidFill>
                <a:effectLst/>
                <a:ea typeface="Gill Sans MT" panose="020b0502020104020203" pitchFamily="34" charset="0"/>
                <a:cs typeface="Times New Roman" panose="02020603050405020304" pitchFamily="18" charset="0"/>
              </a:rPr>
              <a:t>Orders must be signed by a </a:t>
            </a:r>
            <a:r>
              <a:rPr lang="en-ZA" sz="2000" b="1">
                <a:solidFill>
                  <a:srgbClr val="3A3A3C"/>
                </a:solidFill>
                <a:effectLst/>
                <a:ea typeface="Gill Sans MT" panose="020b0502020104020203" pitchFamily="34" charset="0"/>
                <a:cs typeface="Times New Roman" panose="02020603050405020304" pitchFamily="18" charset="0"/>
              </a:rPr>
              <a:t>physician</a:t>
            </a:r>
            <a:r>
              <a:rPr lang="en-ZA" sz="2000">
                <a:solidFill>
                  <a:srgbClr val="3A3A3C"/>
                </a:solidFill>
                <a:effectLst/>
                <a:ea typeface="Gill Sans MT" panose="020b0502020104020203" pitchFamily="34" charset="0"/>
                <a:cs typeface="Times New Roman" panose="02020603050405020304" pitchFamily="18" charset="0"/>
              </a:rPr>
              <a:t>.</a:t>
            </a:r>
            <a:endParaRPr lang="en-US" sz="2000">
              <a:solidFill>
                <a:srgbClr val="3A3A3C"/>
              </a:solidFill>
              <a:effectLst/>
              <a:ea typeface="Gill Sans MT" panose="020b0502020104020203" pitchFamily="34" charset="0"/>
              <a:cs typeface="Times New Roman" panose="02020603050405020304" pitchFamily="18" charset="0"/>
            </a:endParaRPr>
          </a:p>
          <a:p>
            <a:pPr marL="342900" marR="0" indent="-342900">
              <a:spcBef>
                <a:spcPct val="0"/>
              </a:spcBef>
              <a:spcAft>
                <a:spcPct val="0"/>
              </a:spcAft>
              <a:buFont typeface="Wingdings" panose="05000000000000000000" pitchFamily="2" charset="2"/>
              <a:buChar char="v"/>
            </a:pPr>
            <a:r>
              <a:rPr lang="en-US" sz="2000">
                <a:solidFill>
                  <a:srgbClr val="000000"/>
                </a:solidFill>
                <a:effectLst/>
                <a:ea typeface="Gill Sans MT" panose="020b0502020104020203" pitchFamily="34" charset="0"/>
              </a:rPr>
              <a:t>Doctor’s order </a:t>
            </a:r>
            <a:r>
              <a:rPr lang="en-US" sz="2000" b="1">
                <a:solidFill>
                  <a:srgbClr val="000000"/>
                </a:solidFill>
                <a:effectLst/>
                <a:ea typeface="Gill Sans MT" panose="020b0502020104020203" pitchFamily="34" charset="0"/>
              </a:rPr>
              <a:t>must be</a:t>
            </a:r>
            <a:r>
              <a:rPr lang="en-US" sz="2000">
                <a:solidFill>
                  <a:srgbClr val="000000"/>
                </a:solidFill>
                <a:effectLst/>
                <a:ea typeface="Gill Sans MT" panose="020b0502020104020203" pitchFamily="34" charset="0"/>
              </a:rPr>
              <a:t> on letterhead or hospital forms indicating the location where the doctor assessed the individual for admission into a nursing facility. </a:t>
            </a:r>
          </a:p>
        </p:txBody>
      </p:sp>
      <p:sp>
        <p:nvSpPr>
          <p:cNvPr id="3" name="Slide Number Placeholder 2">
            <a:extLst>
              <a:ext uri="{FF2B5EF4-FFF2-40B4-BE49-F238E27FC236}">
                <a16:creationId xmlns:a16="http://schemas.microsoft.com/office/drawing/2014/main" id="{1B82F84C-42F1-31D3-3A4E-258AF617FEAD}"/>
              </a:ext>
            </a:extLst>
          </p:cNvPr>
          <p:cNvSpPr>
            <a:spLocks noGrp="1"/>
          </p:cNvSpPr>
          <p:nvPr>
            <p:ph type="sldNum" sz="quarter" idx="12"/>
          </p:nvPr>
        </p:nvSpPr>
        <p:spPr/>
        <p:txBody>
          <a:bodyPr/>
          <a:lstStyle/>
          <a:p>
            <a:fld id="{4CC80072-E976-4164-B251-BB9FF94A818B}" type="slidenum">
              <a:rPr lang="en-US" smtClean="0"/>
              <a:t>12</a:t>
            </a:fld>
            <a:endParaRPr lang="en-US"/>
          </a:p>
        </p:txBody>
      </p:sp>
      <p:sp>
        <p:nvSpPr>
          <p:cNvPr id="4" name="TextBox 3">
            <a:extLst>
              <a:ext uri="{FF2B5EF4-FFF2-40B4-BE49-F238E27FC236}">
                <a16:creationId xmlns:a16="http://schemas.microsoft.com/office/drawing/2014/main" id="{3C5D8FBE-5BE3-469B-B56E-9ABA7A33164F}"/>
              </a:ext>
            </a:extLst>
          </p:cNvPr>
          <p:cNvSpPr txBox="1"/>
          <p:nvPr/>
        </p:nvSpPr>
        <p:spPr>
          <a:xfrm>
            <a:off x="410507" y="2429799"/>
            <a:ext cx="3725302" cy="707886"/>
          </a:xfrm>
          <a:prstGeom prst="rect">
            <a:avLst/>
          </a:prstGeom>
          <a:noFill/>
        </p:spPr>
        <p:txBody>
          <a:bodyPr wrap="square" rtlCol="0">
            <a:spAutoFit/>
          </a:bodyPr>
          <a:lstStyle/>
          <a:p>
            <a:r>
              <a:rPr lang="en-US" sz="2000"/>
              <a:t>Nursing Facility Responsibilities</a:t>
            </a:r>
          </a:p>
          <a:p>
            <a:endParaRPr lang="en-US" sz="2000"/>
          </a:p>
        </p:txBody>
      </p:sp>
      <p:sp>
        <p:nvSpPr>
          <p:cNvPr id="5" name="TextBox 4">
            <a:extLst>
              <a:ext uri="{FF2B5EF4-FFF2-40B4-BE49-F238E27FC236}">
                <a16:creationId xmlns:a16="http://schemas.microsoft.com/office/drawing/2014/main" id="{F1E120AC-C083-4110-A4A8-C8F568B0825C}"/>
              </a:ext>
            </a:extLst>
          </p:cNvPr>
          <p:cNvSpPr txBox="1"/>
          <p:nvPr/>
        </p:nvSpPr>
        <p:spPr>
          <a:xfrm>
            <a:off x="4964324" y="642475"/>
            <a:ext cx="2905680" cy="677108"/>
          </a:xfrm>
          <a:prstGeom prst="rect">
            <a:avLst/>
          </a:prstGeom>
          <a:noFill/>
        </p:spPr>
        <p:txBody>
          <a:bodyPr wrap="square" rtlCol="0">
            <a:spAutoFit/>
          </a:bodyPr>
          <a:lstStyle/>
          <a:p>
            <a:r>
              <a:rPr lang="en-US" sz="2000" u="sng"/>
              <a:t>Physician Responsibilities</a:t>
            </a:r>
          </a:p>
          <a:p>
            <a:endParaRPr lang="en-US"/>
          </a:p>
        </p:txBody>
      </p:sp>
    </p:spTree>
    <p:extLst>
      <p:ext uri="{BB962C8B-B14F-4D97-AF65-F5344CB8AC3E}">
        <p14:creationId xmlns:p14="http://schemas.microsoft.com/office/powerpoint/2010/main" val="3092155694"/>
      </p:ext>
    </p:extLst>
  </p:cSld>
  <p:clrMapOvr>
    <a:masterClrMapping/>
  </p:clrMapOvr>
  <p:transition/>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C38D9C9B-DB0D-11C4-4326-41196D7AC5BD}"/>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3" name="TextBox 2">
            <a:extLst>
              <a:ext uri="{FF2B5EF4-FFF2-40B4-BE49-F238E27FC236}">
                <a16:creationId xmlns:a16="http://schemas.microsoft.com/office/drawing/2014/main" id="{CB99AA09-654B-07D2-6BEC-8091D3FA88D3}"/>
              </a:ext>
            </a:extLst>
          </p:cNvPr>
          <p:cNvSpPr txBox="1"/>
          <p:nvPr/>
        </p:nvSpPr>
        <p:spPr>
          <a:xfrm>
            <a:off x="4738455" y="344010"/>
            <a:ext cx="43056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cs typeface="Calibri"/>
              </a:rPr>
              <a:t>INVALID </a:t>
            </a:r>
            <a:r>
              <a:rPr lang="en-US" sz="2000" b="1">
                <a:cs typeface="Calibri"/>
              </a:rPr>
              <a:t>Emergency Admission Orders</a:t>
            </a:r>
          </a:p>
        </p:txBody>
      </p:sp>
      <p:pic>
        <p:nvPicPr>
          <p:cNvPr id="4" name="Picture 4" descr="EA1.PNG">
            <a:extLst>
              <a:ext uri="{FF2B5EF4-FFF2-40B4-BE49-F238E27FC236}">
                <a16:creationId xmlns:a16="http://schemas.microsoft.com/office/drawing/2014/main" id="{28CD00C8-33A9-A8A8-60D4-A84EB1298801}"/>
              </a:ext>
            </a:extLst>
          </p:cNvPr>
          <p:cNvPicPr>
            <a:picLocks noChangeAspect="1"/>
          </p:cNvPicPr>
          <p:nvPr/>
        </p:nvPicPr>
        <p:blipFill>
          <a:blip r:embed="rId2"/>
          <a:stretch>
            <a:fillRect/>
          </a:stretch>
        </p:blipFill>
        <p:spPr>
          <a:xfrm>
            <a:off x="226381" y="540549"/>
            <a:ext cx="4119238" cy="5288631"/>
          </a:xfrm>
          <a:prstGeom prst="rect">
            <a:avLst/>
          </a:prstGeom>
        </p:spPr>
      </p:pic>
      <p:pic>
        <p:nvPicPr>
          <p:cNvPr id="5" name="Picture 5" descr="EA2.PNG">
            <a:extLst>
              <a:ext uri="{FF2B5EF4-FFF2-40B4-BE49-F238E27FC236}">
                <a16:creationId xmlns:a16="http://schemas.microsoft.com/office/drawing/2014/main" id="{BACE3102-396B-38E0-67BD-16D6D8E4A152}"/>
              </a:ext>
            </a:extLst>
          </p:cNvPr>
          <p:cNvPicPr>
            <a:picLocks noChangeAspect="1"/>
          </p:cNvPicPr>
          <p:nvPr/>
        </p:nvPicPr>
        <p:blipFill>
          <a:blip r:embed="rId3"/>
          <a:srcRect t="22741" r="10931" b="15576"/>
          <a:stretch>
            <a:fillRect/>
          </a:stretch>
        </p:blipFill>
        <p:spPr>
          <a:xfrm>
            <a:off x="4820576" y="886390"/>
            <a:ext cx="3697309" cy="3301789"/>
          </a:xfrm>
          <a:prstGeom prst="rect">
            <a:avLst/>
          </a:prstGeom>
        </p:spPr>
      </p:pic>
      <p:pic>
        <p:nvPicPr>
          <p:cNvPr id="6" name="Picture 6" descr="EA3.PNG">
            <a:extLst>
              <a:ext uri="{FF2B5EF4-FFF2-40B4-BE49-F238E27FC236}">
                <a16:creationId xmlns:a16="http://schemas.microsoft.com/office/drawing/2014/main" id="{AF611706-97EC-3906-1D1B-EBD8FF10CBE7}"/>
              </a:ext>
            </a:extLst>
          </p:cNvPr>
          <p:cNvPicPr>
            <a:picLocks noChangeAspect="1"/>
          </p:cNvPicPr>
          <p:nvPr/>
        </p:nvPicPr>
        <p:blipFill>
          <a:blip r:embed="rId4"/>
          <a:srcRect l="9072" t="40248" r="2110" b="929"/>
          <a:stretch>
            <a:fillRect/>
          </a:stretch>
        </p:blipFill>
        <p:spPr>
          <a:xfrm>
            <a:off x="4476565" y="4379796"/>
            <a:ext cx="4671604" cy="2104761"/>
          </a:xfrm>
          <a:prstGeom prst="rect">
            <a:avLst/>
          </a:prstGeom>
        </p:spPr>
      </p:pic>
      <p:sp>
        <p:nvSpPr>
          <p:cNvPr id="7" name="Slide Number Placeholder 6">
            <a:extLst>
              <a:ext uri="{FF2B5EF4-FFF2-40B4-BE49-F238E27FC236}">
                <a16:creationId xmlns:a16="http://schemas.microsoft.com/office/drawing/2014/main" id="{740695B7-6617-56DE-1811-1DE5AB4433FB}"/>
              </a:ext>
            </a:extLst>
          </p:cNvPr>
          <p:cNvSpPr>
            <a:spLocks noGrp="1"/>
          </p:cNvSpPr>
          <p:nvPr>
            <p:ph type="sldNum" sz="quarter" idx="12"/>
          </p:nvPr>
        </p:nvSpPr>
        <p:spPr/>
        <p:txBody>
          <a:bodyPr/>
          <a:lstStyle/>
          <a:p>
            <a:fld id="{4CC80072-E976-4164-B251-BB9FF94A818B}" type="slidenum">
              <a:rPr lang="en-US" smtClean="0"/>
              <a:t>13</a:t>
            </a:fld>
            <a:endParaRPr lang="en-US"/>
          </a:p>
        </p:txBody>
      </p:sp>
    </p:spTree>
    <p:extLst>
      <p:ext uri="{BB962C8B-B14F-4D97-AF65-F5344CB8AC3E}">
        <p14:creationId xmlns:p14="http://schemas.microsoft.com/office/powerpoint/2010/main" val="373902228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BA9B552D-EFD8-FC76-CE8C-54AFDCF25F00}"/>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4" name="TextBox 3">
            <a:extLst>
              <a:ext uri="{FF2B5EF4-FFF2-40B4-BE49-F238E27FC236}">
                <a16:creationId xmlns:a16="http://schemas.microsoft.com/office/drawing/2014/main" id="{78AA6877-33AF-C31A-5A8E-358D3171927C}"/>
              </a:ext>
            </a:extLst>
          </p:cNvPr>
          <p:cNvSpPr txBox="1"/>
          <p:nvPr/>
        </p:nvSpPr>
        <p:spPr>
          <a:xfrm>
            <a:off x="4738455" y="344010"/>
            <a:ext cx="43056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92D050"/>
                </a:solidFill>
                <a:cs typeface="Calibri"/>
              </a:rPr>
              <a:t>VALID </a:t>
            </a:r>
            <a:r>
              <a:rPr lang="en-US" sz="2000" b="1">
                <a:cs typeface="Calibri"/>
              </a:rPr>
              <a:t>Emergency Admission Orders</a:t>
            </a:r>
          </a:p>
        </p:txBody>
      </p:sp>
      <p:pic>
        <p:nvPicPr>
          <p:cNvPr id="3" name="Picture 4" descr="EA4.PNG">
            <a:extLst>
              <a:ext uri="{FF2B5EF4-FFF2-40B4-BE49-F238E27FC236}">
                <a16:creationId xmlns:a16="http://schemas.microsoft.com/office/drawing/2014/main" id="{4BD7F1ED-2600-B887-A43F-B423B1A074BF}"/>
              </a:ext>
            </a:extLst>
          </p:cNvPr>
          <p:cNvPicPr>
            <a:picLocks noChangeAspect="1"/>
          </p:cNvPicPr>
          <p:nvPr/>
        </p:nvPicPr>
        <p:blipFill>
          <a:blip r:embed="rId2"/>
          <a:stretch>
            <a:fillRect/>
          </a:stretch>
        </p:blipFill>
        <p:spPr>
          <a:xfrm>
            <a:off x="4709605" y="2009056"/>
            <a:ext cx="4330083" cy="3916307"/>
          </a:xfrm>
          <a:prstGeom prst="rect">
            <a:avLst/>
          </a:prstGeom>
        </p:spPr>
      </p:pic>
      <p:pic>
        <p:nvPicPr>
          <p:cNvPr id="5" name="Picture 5" descr="EA6.PNG">
            <a:extLst>
              <a:ext uri="{FF2B5EF4-FFF2-40B4-BE49-F238E27FC236}">
                <a16:creationId xmlns:a16="http://schemas.microsoft.com/office/drawing/2014/main" id="{934378DA-297E-2F90-744D-704B52E4C9FB}"/>
              </a:ext>
            </a:extLst>
          </p:cNvPr>
          <p:cNvPicPr>
            <a:picLocks noChangeAspect="1"/>
          </p:cNvPicPr>
          <p:nvPr/>
        </p:nvPicPr>
        <p:blipFill>
          <a:blip r:embed="rId3"/>
          <a:stretch>
            <a:fillRect/>
          </a:stretch>
        </p:blipFill>
        <p:spPr>
          <a:xfrm>
            <a:off x="292963" y="271633"/>
            <a:ext cx="4296792" cy="2253197"/>
          </a:xfrm>
          <a:prstGeom prst="rect">
            <a:avLst/>
          </a:prstGeom>
        </p:spPr>
      </p:pic>
      <p:pic>
        <p:nvPicPr>
          <p:cNvPr id="6" name="Picture 6" descr="EA5.PNG">
            <a:extLst>
              <a:ext uri="{FF2B5EF4-FFF2-40B4-BE49-F238E27FC236}">
                <a16:creationId xmlns:a16="http://schemas.microsoft.com/office/drawing/2014/main" id="{AAF79CD4-0FBA-B8CB-FEE5-21A29FBFFCBF}"/>
              </a:ext>
            </a:extLst>
          </p:cNvPr>
          <p:cNvPicPr>
            <a:picLocks noChangeAspect="1"/>
          </p:cNvPicPr>
          <p:nvPr/>
        </p:nvPicPr>
        <p:blipFill>
          <a:blip r:embed="rId4"/>
          <a:stretch>
            <a:fillRect/>
          </a:stretch>
        </p:blipFill>
        <p:spPr>
          <a:xfrm>
            <a:off x="448322" y="2689655"/>
            <a:ext cx="3153792" cy="3720301"/>
          </a:xfrm>
          <a:prstGeom prst="rect">
            <a:avLst/>
          </a:prstGeom>
        </p:spPr>
      </p:pic>
      <p:sp>
        <p:nvSpPr>
          <p:cNvPr id="7" name="Slide Number Placeholder 6">
            <a:extLst>
              <a:ext uri="{FF2B5EF4-FFF2-40B4-BE49-F238E27FC236}">
                <a16:creationId xmlns:a16="http://schemas.microsoft.com/office/drawing/2014/main" id="{943A0888-6655-8F7F-1D0B-39F4EC249C24}"/>
              </a:ext>
            </a:extLst>
          </p:cNvPr>
          <p:cNvSpPr>
            <a:spLocks noGrp="1"/>
          </p:cNvSpPr>
          <p:nvPr>
            <p:ph type="sldNum" sz="quarter" idx="12"/>
          </p:nvPr>
        </p:nvSpPr>
        <p:spPr/>
        <p:txBody>
          <a:bodyPr/>
          <a:lstStyle/>
          <a:p>
            <a:fld id="{4CC80072-E976-4164-B251-BB9FF94A818B}" type="slidenum">
              <a:rPr lang="en-US" smtClean="0"/>
              <a:t>14</a:t>
            </a:fld>
            <a:endParaRPr lang="en-US"/>
          </a:p>
        </p:txBody>
      </p:sp>
    </p:spTree>
    <p:extLst>
      <p:ext uri="{BB962C8B-B14F-4D97-AF65-F5344CB8AC3E}">
        <p14:creationId xmlns:p14="http://schemas.microsoft.com/office/powerpoint/2010/main" val="194477879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739A60B3-69EE-437C-877F-3DC582E14C9E}"/>
              </a:ext>
            </a:extLst>
          </p:cNvPr>
          <p:cNvSpPr>
            <a:spLocks noGrp="1"/>
          </p:cNvSpPr>
          <p:nvPr>
            <p:ph type="dt" sz="half" idx="10"/>
          </p:nvPr>
        </p:nvSpPr>
        <p:spPr/>
        <p:txBody>
          <a:bodyPr/>
          <a:lstStyle/>
          <a:p>
            <a:fld id="{F32068A4-B2B7-4462-B81C-5D436359B795}" type="datetime4">
              <a:rPr lang="en-US" smtClean="0"/>
              <a:t>January 11, 2024</a:t>
            </a:fld>
            <a:endParaRPr lang="en-US"/>
          </a:p>
        </p:txBody>
      </p:sp>
      <p:grpSp>
        <p:nvGrpSpPr>
          <p:cNvPr id="3" name="Group 2">
            <a:extLst>
              <a:ext uri="{FF2B5EF4-FFF2-40B4-BE49-F238E27FC236}">
                <a16:creationId xmlns:a16="http://schemas.microsoft.com/office/drawing/2014/main" id="{616F0F08-AC1E-4C73-B441-C487A819DB4B}"/>
              </a:ext>
            </a:extLst>
          </p:cNvPr>
          <p:cNvGrpSpPr/>
          <p:nvPr/>
        </p:nvGrpSpPr>
        <p:grpSpPr>
          <a:xfrm>
            <a:off x="457200" y="304800"/>
            <a:ext cx="2133600" cy="1794076"/>
            <a:chOff x="3194060" y="572231"/>
            <a:chExt cx="1075410" cy="930356"/>
          </a:xfrm>
        </p:grpSpPr>
        <p:sp>
          <p:nvSpPr>
            <p:cNvPr id="4" name="Hexagon 3">
              <a:extLst>
                <a:ext uri="{FF2B5EF4-FFF2-40B4-BE49-F238E27FC236}">
                  <a16:creationId xmlns:a16="http://schemas.microsoft.com/office/drawing/2014/main" id="{202A3C53-184A-4A94-AEFA-5ECE3EADA6AB}"/>
                </a:ext>
              </a:extLst>
            </p:cNvPr>
            <p:cNvSpPr/>
            <p:nvPr/>
          </p:nvSpPr>
          <p:spPr>
            <a:xfrm>
              <a:off x="3194060" y="572231"/>
              <a:ext cx="1075410" cy="93035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 name="Hexagon 4">
              <a:extLst>
                <a:ext uri="{FF2B5EF4-FFF2-40B4-BE49-F238E27FC236}">
                  <a16:creationId xmlns:a16="http://schemas.microsoft.com/office/drawing/2014/main" id="{21989F69-1194-4962-AD50-AFD35E19298C}"/>
                </a:ext>
              </a:extLst>
            </p:cNvPr>
            <p:cNvSpPr txBox="1"/>
            <p:nvPr/>
          </p:nvSpPr>
          <p:spPr>
            <a:xfrm>
              <a:off x="3372278" y="726411"/>
              <a:ext cx="718974" cy="62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2400" kern="1200"/>
                <a:t>Respite Stay</a:t>
              </a:r>
            </a:p>
          </p:txBody>
        </p:sp>
      </p:grpSp>
      <p:pic>
        <p:nvPicPr>
          <p:cNvPr id="7" name="Picture 6">
            <a:extLst>
              <a:ext uri="{FF2B5EF4-FFF2-40B4-BE49-F238E27FC236}">
                <a16:creationId xmlns:a16="http://schemas.microsoft.com/office/drawing/2014/main" id="{E7E80EF6-29E4-476F-A883-E790E5FE572B}"/>
              </a:ext>
            </a:extLst>
          </p:cNvPr>
          <p:cNvPicPr>
            <a:picLocks noChangeAspect="1"/>
          </p:cNvPicPr>
          <p:nvPr/>
        </p:nvPicPr>
        <p:blipFill>
          <a:blip r:embed="rId3"/>
          <a:stretch>
            <a:fillRect/>
          </a:stretch>
        </p:blipFill>
        <p:spPr>
          <a:xfrm>
            <a:off x="197777" y="2553832"/>
            <a:ext cx="3581400" cy="3877789"/>
          </a:xfrm>
          <a:prstGeom prst="rect">
            <a:avLst/>
          </a:prstGeom>
        </p:spPr>
      </p:pic>
      <p:sp>
        <p:nvSpPr>
          <p:cNvPr id="9" name="TextBox 8">
            <a:extLst>
              <a:ext uri="{FF2B5EF4-FFF2-40B4-BE49-F238E27FC236}">
                <a16:creationId xmlns:a16="http://schemas.microsoft.com/office/drawing/2014/main" id="{ECB6D756-3546-4354-ABE4-395A83377CCC}"/>
              </a:ext>
            </a:extLst>
          </p:cNvPr>
          <p:cNvSpPr txBox="1"/>
          <p:nvPr/>
        </p:nvSpPr>
        <p:spPr>
          <a:xfrm>
            <a:off x="4267200" y="995809"/>
            <a:ext cx="4572000" cy="2800767"/>
          </a:xfrm>
          <a:prstGeom prst="rect">
            <a:avLst/>
          </a:prstGeom>
          <a:noFill/>
        </p:spPr>
        <p:txBody>
          <a:bodyPr wrap="square" lIns="91440" tIns="45720" rIns="91440" bIns="45720" anchor="t">
            <a:spAutoFit/>
          </a:bodyPr>
          <a:lstStyle/>
          <a:p>
            <a:pPr algn="l"/>
            <a:endParaRPr lang="en-US" sz="2000" b="0" i="0" u="none" strike="noStrike" baseline="0">
              <a:solidFill>
                <a:srgbClr val="000000"/>
              </a:solidFill>
              <a:latin typeface="Calibri" panose="020f0502020204030204" pitchFamily="34" charset="0"/>
            </a:endParaRPr>
          </a:p>
          <a:p>
            <a:pPr marL="342900" indent="-342900">
              <a:buFont typeface="Wingdings" panose="05000000000000000000" pitchFamily="2" charset="2"/>
              <a:buChar char="v"/>
            </a:pPr>
            <a:r>
              <a:rPr lang="en-US" sz="2000" b="1">
                <a:solidFill>
                  <a:srgbClr val="000000"/>
                </a:solidFill>
              </a:rPr>
              <a:t>T</a:t>
            </a:r>
            <a:r>
              <a:rPr lang="en-US" sz="2000" b="0" i="0" u="none" strike="noStrike" baseline="0">
                <a:solidFill>
                  <a:srgbClr val="000000"/>
                </a:solidFill>
              </a:rPr>
              <a:t>he doctor’s order must state </a:t>
            </a:r>
            <a:r>
              <a:rPr lang="en-US" sz="2000" b="1" i="1" u="none" strike="noStrike" baseline="0">
                <a:solidFill>
                  <a:srgbClr val="000000"/>
                </a:solidFill>
              </a:rPr>
              <a:t>respite</a:t>
            </a:r>
            <a:r>
              <a:rPr lang="en-US" sz="2000" b="0" i="1" u="none" strike="noStrike" baseline="0">
                <a:solidFill>
                  <a:srgbClr val="000000"/>
                </a:solidFill>
              </a:rPr>
              <a:t> </a:t>
            </a:r>
            <a:r>
              <a:rPr lang="en-US" sz="2000">
                <a:solidFill>
                  <a:srgbClr val="000000"/>
                </a:solidFill>
              </a:rPr>
              <a:t>with </a:t>
            </a:r>
            <a:r>
              <a:rPr lang="en-US" sz="2000" b="1" i="1" u="none" strike="noStrike" baseline="0">
                <a:solidFill>
                  <a:srgbClr val="000000"/>
                </a:solidFill>
              </a:rPr>
              <a:t>admit </a:t>
            </a:r>
            <a:r>
              <a:rPr lang="en-US" sz="2000" b="1" i="1" u="sng" strike="noStrike" baseline="0">
                <a:solidFill>
                  <a:srgbClr val="000000"/>
                </a:solidFill>
              </a:rPr>
              <a:t>and</a:t>
            </a:r>
            <a:r>
              <a:rPr lang="en-US" sz="2000" b="1" i="1" u="none" strike="noStrike" baseline="0">
                <a:solidFill>
                  <a:srgbClr val="000000"/>
                </a:solidFill>
              </a:rPr>
              <a:t> discharge dates</a:t>
            </a:r>
            <a:r>
              <a:rPr lang="en-US" sz="2000" b="1" i="1">
                <a:solidFill>
                  <a:srgbClr val="000000"/>
                </a:solidFill>
              </a:rPr>
              <a:t> </a:t>
            </a:r>
            <a:endParaRPr lang="en-US" sz="2000" b="1" i="1" u="none" strike="noStrike" baseline="0">
              <a:solidFill>
                <a:srgbClr val="000000"/>
              </a:solidFill>
              <a:cs typeface="Calibri"/>
            </a:endParaRPr>
          </a:p>
          <a:p>
            <a:pPr marL="342900" indent="-342900">
              <a:buFont typeface="Wingdings" panose="05000000000000000000" pitchFamily="2" charset="2"/>
              <a:buChar char="v"/>
            </a:pPr>
            <a:r>
              <a:rPr lang="en-US" sz="2000">
                <a:solidFill>
                  <a:srgbClr val="000000"/>
                </a:solidFill>
              </a:rPr>
              <a:t>F</a:t>
            </a:r>
            <a:r>
              <a:rPr lang="en-US" sz="2000" b="0" i="0" u="none" strike="noStrike" baseline="0">
                <a:solidFill>
                  <a:srgbClr val="000000"/>
                </a:solidFill>
              </a:rPr>
              <a:t>or Hospice Respite, the stay is 5 days</a:t>
            </a:r>
            <a:r>
              <a:rPr lang="en-US" sz="2000">
                <a:solidFill>
                  <a:srgbClr val="000000"/>
                </a:solidFill>
              </a:rPr>
              <a:t> </a:t>
            </a:r>
          </a:p>
          <a:p>
            <a:pPr marL="342900" indent="-342900">
              <a:buFont typeface="Wingdings" panose="05000000000000000000" pitchFamily="2" charset="2"/>
              <a:buChar char="v"/>
            </a:pPr>
            <a:r>
              <a:rPr lang="en-US" sz="2000">
                <a:solidFill>
                  <a:srgbClr val="000000"/>
                </a:solidFill>
              </a:rPr>
              <a:t>F</a:t>
            </a:r>
            <a:r>
              <a:rPr lang="en-US" sz="2000" b="0" i="0" u="none" strike="noStrike" baseline="0">
                <a:solidFill>
                  <a:srgbClr val="000000"/>
                </a:solidFill>
              </a:rPr>
              <a:t>or Respite, the stay can be up to 30 days.</a:t>
            </a:r>
            <a:r>
              <a:rPr lang="en-US" sz="2000">
                <a:solidFill>
                  <a:srgbClr val="000000"/>
                </a:solidFill>
              </a:rPr>
              <a:t> </a:t>
            </a:r>
            <a:endParaRPr lang="en-US" sz="2000" b="0" i="0" u="none" strike="noStrike" baseline="0">
              <a:solidFill>
                <a:srgbClr val="000000"/>
              </a:solidFill>
              <a:cs typeface="Calibri"/>
            </a:endParaRPr>
          </a:p>
          <a:p>
            <a:pPr marL="342900" indent="-342900">
              <a:buFont typeface="Wingdings" panose="05000000000000000000" pitchFamily="2" charset="2"/>
              <a:buChar char="v"/>
            </a:pPr>
            <a:r>
              <a:rPr lang="en-ZA" sz="2000">
                <a:solidFill>
                  <a:srgbClr val="3A3A3C"/>
                </a:solidFill>
                <a:effectLst/>
                <a:ea typeface="Gill Sans MT" panose="020b0502020104020203" pitchFamily="34" charset="0"/>
                <a:cs typeface="Times New Roman"/>
              </a:rPr>
              <a:t>Orders must be signed by a </a:t>
            </a:r>
            <a:r>
              <a:rPr lang="en-ZA" sz="2000" b="1">
                <a:solidFill>
                  <a:srgbClr val="3A3A3C"/>
                </a:solidFill>
                <a:effectLst/>
                <a:ea typeface="Gill Sans MT" panose="020b0502020104020203" pitchFamily="34" charset="0"/>
                <a:cs typeface="Times New Roman"/>
              </a:rPr>
              <a:t>physician</a:t>
            </a:r>
            <a:r>
              <a:rPr lang="en-ZA" sz="2000">
                <a:solidFill>
                  <a:srgbClr val="3A3A3C"/>
                </a:solidFill>
                <a:effectLst/>
                <a:ea typeface="Gill Sans MT" panose="020b0502020104020203" pitchFamily="34" charset="0"/>
                <a:cs typeface="Times New Roman"/>
              </a:rPr>
              <a:t>.</a:t>
            </a:r>
            <a:endParaRPr lang="en-US" sz="2000">
              <a:solidFill>
                <a:srgbClr val="3A3A3C"/>
              </a:solidFill>
              <a:effectLst/>
              <a:ea typeface="Gill Sans MT" panose="020b0502020104020203" pitchFamily="34" charset="0"/>
              <a:cs typeface="Times New Roman"/>
            </a:endParaRPr>
          </a:p>
          <a:p>
            <a:endParaRPr lang="en-US" sz="18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p:txBody>
      </p:sp>
      <p:sp>
        <p:nvSpPr>
          <p:cNvPr id="6" name="Slide Number Placeholder 5">
            <a:extLst>
              <a:ext uri="{FF2B5EF4-FFF2-40B4-BE49-F238E27FC236}">
                <a16:creationId xmlns:a16="http://schemas.microsoft.com/office/drawing/2014/main" id="{81553353-E127-D8C9-3795-9B77C85C6842}"/>
              </a:ext>
            </a:extLst>
          </p:cNvPr>
          <p:cNvSpPr>
            <a:spLocks noGrp="1"/>
          </p:cNvSpPr>
          <p:nvPr>
            <p:ph type="sldNum" sz="quarter" idx="12"/>
          </p:nvPr>
        </p:nvSpPr>
        <p:spPr/>
        <p:txBody>
          <a:bodyPr/>
          <a:lstStyle/>
          <a:p>
            <a:fld id="{4CC80072-E976-4164-B251-BB9FF94A818B}" type="slidenum">
              <a:rPr lang="en-US" smtClean="0"/>
              <a:t>15</a:t>
            </a:fld>
            <a:endParaRPr lang="en-US"/>
          </a:p>
        </p:txBody>
      </p:sp>
      <p:sp>
        <p:nvSpPr>
          <p:cNvPr id="8" name="TextBox 7">
            <a:extLst>
              <a:ext uri="{FF2B5EF4-FFF2-40B4-BE49-F238E27FC236}">
                <a16:creationId xmlns:a16="http://schemas.microsoft.com/office/drawing/2014/main" id="{B39F70C2-9612-4F30-8A8E-4F798CC0F53E}"/>
              </a:ext>
            </a:extLst>
          </p:cNvPr>
          <p:cNvSpPr txBox="1"/>
          <p:nvPr/>
        </p:nvSpPr>
        <p:spPr>
          <a:xfrm>
            <a:off x="287676" y="2396193"/>
            <a:ext cx="3491501" cy="677108"/>
          </a:xfrm>
          <a:prstGeom prst="rect">
            <a:avLst/>
          </a:prstGeom>
          <a:noFill/>
        </p:spPr>
        <p:txBody>
          <a:bodyPr wrap="square" rtlCol="0">
            <a:spAutoFit/>
          </a:bodyPr>
          <a:lstStyle/>
          <a:p>
            <a:r>
              <a:rPr lang="en-US" sz="2000"/>
              <a:t>Nursing Facility Responsibilities</a:t>
            </a:r>
          </a:p>
          <a:p>
            <a:endParaRPr lang="en-US"/>
          </a:p>
        </p:txBody>
      </p:sp>
      <p:sp>
        <p:nvSpPr>
          <p:cNvPr id="10" name="TextBox 9">
            <a:extLst>
              <a:ext uri="{FF2B5EF4-FFF2-40B4-BE49-F238E27FC236}">
                <a16:creationId xmlns:a16="http://schemas.microsoft.com/office/drawing/2014/main" id="{F8D777E7-A617-47EA-A756-0FA1037DE9EA}"/>
              </a:ext>
            </a:extLst>
          </p:cNvPr>
          <p:cNvSpPr txBox="1"/>
          <p:nvPr/>
        </p:nvSpPr>
        <p:spPr>
          <a:xfrm>
            <a:off x="5078859" y="745956"/>
            <a:ext cx="3791164" cy="677108"/>
          </a:xfrm>
          <a:prstGeom prst="rect">
            <a:avLst/>
          </a:prstGeom>
          <a:noFill/>
        </p:spPr>
        <p:txBody>
          <a:bodyPr wrap="square" rtlCol="0">
            <a:spAutoFit/>
          </a:bodyPr>
          <a:lstStyle/>
          <a:p>
            <a:r>
              <a:rPr lang="en-US" sz="2000" u="sng"/>
              <a:t>Physician Responsibilities</a:t>
            </a:r>
          </a:p>
          <a:p>
            <a:endParaRPr lang="en-US"/>
          </a:p>
        </p:txBody>
      </p:sp>
    </p:spTree>
    <p:extLst>
      <p:ext uri="{BB962C8B-B14F-4D97-AF65-F5344CB8AC3E}">
        <p14:creationId xmlns:p14="http://schemas.microsoft.com/office/powerpoint/2010/main" val="3513536327"/>
      </p:ext>
    </p:extLst>
  </p:cSld>
  <p:clrMapOvr>
    <a:masterClrMapping/>
  </p:clrMapOvr>
  <p:transition/>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BFA2D749-580E-FE7C-7CFB-B862E6ECAFC4}"/>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3" name="TextBox 2">
            <a:extLst>
              <a:ext uri="{FF2B5EF4-FFF2-40B4-BE49-F238E27FC236}">
                <a16:creationId xmlns:a16="http://schemas.microsoft.com/office/drawing/2014/main" id="{D00BDA08-1440-F887-BCEA-9C6AF0013018}"/>
              </a:ext>
            </a:extLst>
          </p:cNvPr>
          <p:cNvSpPr txBox="1"/>
          <p:nvPr/>
        </p:nvSpPr>
        <p:spPr>
          <a:xfrm>
            <a:off x="5415379" y="188650"/>
            <a:ext cx="356438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0000"/>
                </a:solidFill>
                <a:cs typeface="Calibri"/>
              </a:rPr>
              <a:t>INVALID </a:t>
            </a:r>
            <a:r>
              <a:rPr lang="en-US" sz="2200" b="1">
                <a:cs typeface="Calibri"/>
              </a:rPr>
              <a:t>Respite Stay Orders</a:t>
            </a:r>
          </a:p>
        </p:txBody>
      </p:sp>
      <p:pic>
        <p:nvPicPr>
          <p:cNvPr id="4" name="Picture 4" descr="Res1.PNG">
            <a:extLst>
              <a:ext uri="{FF2B5EF4-FFF2-40B4-BE49-F238E27FC236}">
                <a16:creationId xmlns:a16="http://schemas.microsoft.com/office/drawing/2014/main" id="{1A1A5147-03C2-A1FA-379E-1A3B2DD84709}"/>
              </a:ext>
            </a:extLst>
          </p:cNvPr>
          <p:cNvPicPr>
            <a:picLocks noChangeAspect="1"/>
          </p:cNvPicPr>
          <p:nvPr/>
        </p:nvPicPr>
        <p:blipFill>
          <a:blip r:embed="rId2"/>
          <a:srcRect t="14980" r="7119" b="4453"/>
          <a:stretch>
            <a:fillRect/>
          </a:stretch>
        </p:blipFill>
        <p:spPr>
          <a:xfrm>
            <a:off x="1491451" y="4255418"/>
            <a:ext cx="3502720" cy="2532680"/>
          </a:xfrm>
          <a:prstGeom prst="rect">
            <a:avLst/>
          </a:prstGeom>
        </p:spPr>
      </p:pic>
      <p:pic>
        <p:nvPicPr>
          <p:cNvPr id="5" name="Picture 5" descr="Res2.PNG">
            <a:extLst>
              <a:ext uri="{FF2B5EF4-FFF2-40B4-BE49-F238E27FC236}">
                <a16:creationId xmlns:a16="http://schemas.microsoft.com/office/drawing/2014/main" id="{DFECCED2-5F7F-085F-2BB8-D963803E899A}"/>
              </a:ext>
            </a:extLst>
          </p:cNvPr>
          <p:cNvPicPr>
            <a:picLocks noChangeAspect="1"/>
          </p:cNvPicPr>
          <p:nvPr/>
        </p:nvPicPr>
        <p:blipFill>
          <a:blip r:embed="rId3"/>
          <a:srcRect l="12069" t="11839" r="-575" b="15869"/>
          <a:stretch>
            <a:fillRect/>
          </a:stretch>
        </p:blipFill>
        <p:spPr>
          <a:xfrm>
            <a:off x="3888420" y="586125"/>
            <a:ext cx="3862184" cy="3624702"/>
          </a:xfrm>
          <a:prstGeom prst="rect">
            <a:avLst/>
          </a:prstGeom>
        </p:spPr>
      </p:pic>
      <p:pic>
        <p:nvPicPr>
          <p:cNvPr id="6" name="Picture 6" descr="Res3.PNG">
            <a:extLst>
              <a:ext uri="{FF2B5EF4-FFF2-40B4-BE49-F238E27FC236}">
                <a16:creationId xmlns:a16="http://schemas.microsoft.com/office/drawing/2014/main" id="{F92549DA-2273-5962-DDF4-B228050EE8EB}"/>
              </a:ext>
            </a:extLst>
          </p:cNvPr>
          <p:cNvPicPr>
            <a:picLocks noChangeAspect="1"/>
          </p:cNvPicPr>
          <p:nvPr/>
        </p:nvPicPr>
        <p:blipFill>
          <a:blip r:embed="rId4"/>
          <a:srcRect l="11834" t="14449" r="-592" b="4587"/>
          <a:stretch>
            <a:fillRect/>
          </a:stretch>
        </p:blipFill>
        <p:spPr>
          <a:xfrm>
            <a:off x="237477" y="193885"/>
            <a:ext cx="3335045" cy="3919951"/>
          </a:xfrm>
          <a:prstGeom prst="rect">
            <a:avLst/>
          </a:prstGeom>
        </p:spPr>
      </p:pic>
      <p:sp>
        <p:nvSpPr>
          <p:cNvPr id="7" name="Slide Number Placeholder 6">
            <a:extLst>
              <a:ext uri="{FF2B5EF4-FFF2-40B4-BE49-F238E27FC236}">
                <a16:creationId xmlns:a16="http://schemas.microsoft.com/office/drawing/2014/main" id="{40E1BF2C-53B8-5A29-32F5-A44D6D03F188}"/>
              </a:ext>
            </a:extLst>
          </p:cNvPr>
          <p:cNvSpPr>
            <a:spLocks noGrp="1"/>
          </p:cNvSpPr>
          <p:nvPr>
            <p:ph type="sldNum" sz="quarter" idx="12"/>
          </p:nvPr>
        </p:nvSpPr>
        <p:spPr/>
        <p:txBody>
          <a:bodyPr/>
          <a:lstStyle/>
          <a:p>
            <a:fld id="{4CC80072-E976-4164-B251-BB9FF94A818B}" type="slidenum">
              <a:rPr lang="en-US" smtClean="0"/>
              <a:t>16</a:t>
            </a:fld>
            <a:endParaRPr lang="en-US"/>
          </a:p>
        </p:txBody>
      </p:sp>
    </p:spTree>
    <p:extLst>
      <p:ext uri="{BB962C8B-B14F-4D97-AF65-F5344CB8AC3E}">
        <p14:creationId xmlns:p14="http://schemas.microsoft.com/office/powerpoint/2010/main" val="309723231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C38B985D-483D-90E8-2976-2477C297C937}"/>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5" name="TextBox 4">
            <a:extLst>
              <a:ext uri="{FF2B5EF4-FFF2-40B4-BE49-F238E27FC236}">
                <a16:creationId xmlns:a16="http://schemas.microsoft.com/office/drawing/2014/main" id="{12A48656-C550-F6BE-7984-C82EDD08C89C}"/>
              </a:ext>
            </a:extLst>
          </p:cNvPr>
          <p:cNvSpPr txBox="1"/>
          <p:nvPr/>
        </p:nvSpPr>
        <p:spPr>
          <a:xfrm>
            <a:off x="5271117" y="255233"/>
            <a:ext cx="356438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92D050"/>
                </a:solidFill>
                <a:cs typeface="Calibri"/>
              </a:rPr>
              <a:t>VALID </a:t>
            </a:r>
            <a:r>
              <a:rPr lang="en-US" sz="2200" b="1">
                <a:cs typeface="Calibri"/>
              </a:rPr>
              <a:t>Respite Stay Orders</a:t>
            </a:r>
          </a:p>
        </p:txBody>
      </p:sp>
      <p:pic>
        <p:nvPicPr>
          <p:cNvPr id="3" name="Picture 3" descr="Res4.PNG">
            <a:extLst>
              <a:ext uri="{FF2B5EF4-FFF2-40B4-BE49-F238E27FC236}">
                <a16:creationId xmlns:a16="http://schemas.microsoft.com/office/drawing/2014/main" id="{5D1AEB67-A8B4-B85B-588E-BA20F3D3FF57}"/>
              </a:ext>
            </a:extLst>
          </p:cNvPr>
          <p:cNvPicPr>
            <a:picLocks noChangeAspect="1"/>
          </p:cNvPicPr>
          <p:nvPr/>
        </p:nvPicPr>
        <p:blipFill>
          <a:blip r:embed="rId2"/>
          <a:srcRect t="90869" r="-256" b="-217"/>
          <a:stretch>
            <a:fillRect/>
          </a:stretch>
        </p:blipFill>
        <p:spPr>
          <a:xfrm>
            <a:off x="4432178" y="4255453"/>
            <a:ext cx="4651906" cy="510523"/>
          </a:xfrm>
          <a:prstGeom prst="rect">
            <a:avLst/>
          </a:prstGeom>
        </p:spPr>
      </p:pic>
      <p:pic>
        <p:nvPicPr>
          <p:cNvPr id="6" name="Picture 6" descr="Res5.PNG">
            <a:extLst>
              <a:ext uri="{FF2B5EF4-FFF2-40B4-BE49-F238E27FC236}">
                <a16:creationId xmlns:a16="http://schemas.microsoft.com/office/drawing/2014/main" id="{76B9280E-1810-3EC5-E4CE-72848E66A4A1}"/>
              </a:ext>
            </a:extLst>
          </p:cNvPr>
          <p:cNvPicPr>
            <a:picLocks noChangeAspect="1"/>
          </p:cNvPicPr>
          <p:nvPr/>
        </p:nvPicPr>
        <p:blipFill>
          <a:blip r:embed="rId3"/>
          <a:stretch>
            <a:fillRect/>
          </a:stretch>
        </p:blipFill>
        <p:spPr>
          <a:xfrm>
            <a:off x="37730" y="292594"/>
            <a:ext cx="4330083" cy="5473821"/>
          </a:xfrm>
          <a:prstGeom prst="rect">
            <a:avLst/>
          </a:prstGeom>
        </p:spPr>
      </p:pic>
      <p:pic>
        <p:nvPicPr>
          <p:cNvPr id="9" name="Picture 3" descr="Res4.PNG">
            <a:extLst>
              <a:ext uri="{FF2B5EF4-FFF2-40B4-BE49-F238E27FC236}">
                <a16:creationId xmlns:a16="http://schemas.microsoft.com/office/drawing/2014/main" id="{3B3307B6-CAFE-601F-743F-4B5F91816CA7}"/>
              </a:ext>
            </a:extLst>
          </p:cNvPr>
          <p:cNvPicPr>
            <a:picLocks noChangeAspect="1"/>
          </p:cNvPicPr>
          <p:nvPr/>
        </p:nvPicPr>
        <p:blipFill>
          <a:blip r:embed="rId2"/>
          <a:srcRect r="-256" b="43261"/>
          <a:stretch>
            <a:fillRect/>
          </a:stretch>
        </p:blipFill>
        <p:spPr>
          <a:xfrm>
            <a:off x="4343400" y="1081686"/>
            <a:ext cx="4740682" cy="3162991"/>
          </a:xfrm>
          <a:prstGeom prst="rect">
            <a:avLst/>
          </a:prstGeom>
        </p:spPr>
      </p:pic>
      <p:sp>
        <p:nvSpPr>
          <p:cNvPr id="4" name="Slide Number Placeholder 3">
            <a:extLst>
              <a:ext uri="{FF2B5EF4-FFF2-40B4-BE49-F238E27FC236}">
                <a16:creationId xmlns:a16="http://schemas.microsoft.com/office/drawing/2014/main" id="{22034E82-718D-E5CE-A52A-B652076DFDCB}"/>
              </a:ext>
            </a:extLst>
          </p:cNvPr>
          <p:cNvSpPr>
            <a:spLocks noGrp="1"/>
          </p:cNvSpPr>
          <p:nvPr>
            <p:ph type="sldNum" sz="quarter" idx="12"/>
          </p:nvPr>
        </p:nvSpPr>
        <p:spPr/>
        <p:txBody>
          <a:bodyPr/>
          <a:lstStyle/>
          <a:p>
            <a:fld id="{4CC80072-E976-4164-B251-BB9FF94A818B}" type="slidenum">
              <a:rPr lang="en-US" smtClean="0"/>
              <a:t>17</a:t>
            </a:fld>
            <a:endParaRPr lang="en-US"/>
          </a:p>
        </p:txBody>
      </p:sp>
    </p:spTree>
    <p:extLst>
      <p:ext uri="{BB962C8B-B14F-4D97-AF65-F5344CB8AC3E}">
        <p14:creationId xmlns:p14="http://schemas.microsoft.com/office/powerpoint/2010/main" val="276800928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42C53A6-565B-EB98-A8D0-3FB7AFF34C7A}"/>
              </a:ext>
            </a:extLst>
          </p:cNvPr>
          <p:cNvSpPr>
            <a:spLocks noGrp="1"/>
          </p:cNvSpPr>
          <p:nvPr>
            <p:ph type="title"/>
          </p:nvPr>
        </p:nvSpPr>
        <p:spPr>
          <a:xfrm>
            <a:off x="609600" y="207458"/>
            <a:ext cx="8229600" cy="1143000"/>
          </a:xfrm>
        </p:spPr>
        <p:txBody>
          <a:bodyPr/>
          <a:lstStyle/>
          <a:p>
            <a:r>
              <a:rPr lang="en-US"/>
              <a:t>Reminders</a:t>
            </a:r>
          </a:p>
        </p:txBody>
      </p:sp>
      <p:sp>
        <p:nvSpPr>
          <p:cNvPr id="3" name="Date Placeholder 2">
            <a:extLst>
              <a:ext uri="{FF2B5EF4-FFF2-40B4-BE49-F238E27FC236}">
                <a16:creationId xmlns:a16="http://schemas.microsoft.com/office/drawing/2014/main" id="{63C13B8D-CD51-D4B9-A4EA-877DCDEE7C79}"/>
              </a:ext>
            </a:extLst>
          </p:cNvPr>
          <p:cNvSpPr>
            <a:spLocks noGrp="1"/>
          </p:cNvSpPr>
          <p:nvPr>
            <p:ph type="dt" sz="half" idx="10"/>
          </p:nvPr>
        </p:nvSpPr>
        <p:spPr/>
        <p:txBody>
          <a:bodyPr/>
          <a:lstStyle/>
          <a:p>
            <a:fld id="{04BF1FA8-F7F0-41FB-91D4-8DC780BD93AE}" type="datetime4">
              <a:rPr lang="en-US" smtClean="0"/>
              <a:t>January 11, 2024</a:t>
            </a:fld>
            <a:endParaRPr lang="en-US"/>
          </a:p>
        </p:txBody>
      </p:sp>
      <p:graphicFrame>
        <p:nvGraphicFramePr>
          <p:cNvPr id="6" name="Diagram 5">
            <a:extLst>
              <a:ext uri="{FF2B5EF4-FFF2-40B4-BE49-F238E27FC236}">
                <a16:creationId xmlns:a16="http://schemas.microsoft.com/office/drawing/2014/main" id="{85D324BB-B80D-5174-0540-694683148616}"/>
              </a:ext>
            </a:extLst>
          </p:cNvPr>
          <p:cNvGraphicFramePr/>
          <p:nvPr>
            <p:extLst>
              <p:ext uri="{D42A27DB-BD31-4B8C-83A1-F6EECF244321}">
                <p14:modId xmlns:p14="http://schemas.microsoft.com/office/powerpoint/2010/main" val="3491740672"/>
              </p:ext>
            </p:extLst>
          </p:nvPr>
        </p:nvGraphicFramePr>
        <p:xfrm>
          <a:off x="304800" y="1485900"/>
          <a:ext cx="6934200" cy="3886200"/>
        </p:xfrm>
        <a:graphic>
          <a:graphicData uri="http://schemas.openxmlformats.org/drawingml/2006/diagram">
            <dgm:relIds xmlns:dgm="http://schemas.openxmlformats.org/drawingml/2006/diagram" r:dm="rId5" r:lo="rId6" r:qs="rId7" r:cs="rId8"/>
          </a:graphicData>
        </a:graphic>
      </p:graphicFrame>
      <p:sp>
        <p:nvSpPr>
          <p:cNvPr id="4" name="TextBox 3">
            <a:extLst>
              <a:ext uri="{FF2B5EF4-FFF2-40B4-BE49-F238E27FC236}">
                <a16:creationId xmlns:a16="http://schemas.microsoft.com/office/drawing/2014/main" id="{4B8DBECF-5AEC-4EF0-BA8E-1165A94116EB}"/>
              </a:ext>
            </a:extLst>
          </p:cNvPr>
          <p:cNvSpPr txBox="1"/>
          <p:nvPr/>
        </p:nvSpPr>
        <p:spPr>
          <a:xfrm>
            <a:off x="457200" y="1485900"/>
            <a:ext cx="8001000" cy="5539978"/>
          </a:xfrm>
          <a:prstGeom prst="rect">
            <a:avLst/>
          </a:prstGeom>
          <a:noFill/>
        </p:spPr>
        <p:txBody>
          <a:bodyPr wrap="square" rtlCol="0">
            <a:spAutoFit/>
          </a:bodyPr>
          <a:lstStyle/>
          <a:p>
            <a:pPr marL="285750" indent="-285750">
              <a:buFont typeface="Wingdings" panose="05000000000000000000" pitchFamily="2" charset="2"/>
              <a:buChar char="v"/>
            </a:pPr>
            <a:r>
              <a:rPr lang="en-US" sz="2400"/>
              <a:t>All orders must be signed by a physician. (Orders signed by RNs, APRNs, PAs, &amp; PA-C are not accepted at this time). Exceptions may be considered for rural and other areas that lack accessibility </a:t>
            </a:r>
          </a:p>
          <a:p>
            <a:pPr marL="285750" indent="-285750">
              <a:buFont typeface="Wingdings" panose="05000000000000000000" pitchFamily="2" charset="2"/>
              <a:buChar char="v"/>
            </a:pPr>
            <a:r>
              <a:rPr lang="en-US" sz="2400"/>
              <a:t>All signed orders must include the date physician signed the order.</a:t>
            </a:r>
          </a:p>
          <a:p>
            <a:pPr marL="285750" indent="-285750">
              <a:buFont typeface="Wingdings" panose="05000000000000000000" pitchFamily="2" charset="2"/>
              <a:buChar char="v"/>
            </a:pPr>
            <a:r>
              <a:rPr lang="en-US" sz="2400"/>
              <a:t>All orders must include appropriate language specific to special admission type</a:t>
            </a:r>
          </a:p>
          <a:p>
            <a:pPr marL="285750" indent="-285750">
              <a:buFont typeface="Wingdings" panose="05000000000000000000" pitchFamily="2" charset="2"/>
              <a:buChar char="v"/>
            </a:pPr>
            <a:r>
              <a:rPr lang="en-US" sz="2400"/>
              <a:t>All respite orders must include admission </a:t>
            </a:r>
            <a:r>
              <a:rPr lang="en-US" sz="2400" b="1"/>
              <a:t>and</a:t>
            </a:r>
            <a:r>
              <a:rPr lang="en-US" sz="2400"/>
              <a:t> discharge dates.</a:t>
            </a:r>
          </a:p>
          <a:p>
            <a:pPr marL="285750" indent="-285750">
              <a:buFont typeface="Wingdings" panose="05000000000000000000" pitchFamily="2" charset="2"/>
              <a:buChar char="v"/>
            </a:pPr>
            <a:r>
              <a:rPr lang="en-US" sz="2400"/>
              <a:t>Electronic doctor's signatures are acceptable if the hospital or office has procedures/policies in place to use them</a:t>
            </a:r>
            <a:endParaRPr lang="en-US" sz="2400"/>
          </a:p>
          <a:p>
            <a:pPr marL="285750" indent="-285750">
              <a:buFont typeface="Wingdings" panose="05000000000000000000" pitchFamily="2" charset="2"/>
              <a:buChar char="v"/>
            </a:pPr>
            <a:endParaRPr lang="en-US" sz="2400"/>
          </a:p>
          <a:p>
            <a:pPr marL="285750" indent="-285750">
              <a:buFont typeface="Wingdings" panose="05000000000000000000" pitchFamily="2" charset="2"/>
              <a:buChar char="v"/>
            </a:pPr>
            <a:endParaRPr lang="en-US" sz="2400"/>
          </a:p>
          <a:p>
            <a:pPr marL="285750" indent="-285750">
              <a:buFont typeface="Wingdings" panose="05000000000000000000" pitchFamily="2" charset="2"/>
              <a:buChar char="v"/>
            </a:pPr>
            <a:endParaRPr lang="en-US"/>
          </a:p>
        </p:txBody>
      </p:sp>
      <p:sp>
        <p:nvSpPr>
          <p:cNvPr id="7" name="Slide Number Placeholder 6">
            <a:extLst>
              <a:ext uri="{FF2B5EF4-FFF2-40B4-BE49-F238E27FC236}">
                <a16:creationId xmlns:a16="http://schemas.microsoft.com/office/drawing/2014/main" id="{DD9AC2CD-DC73-0BA7-C8DF-C674EC84CD32}"/>
              </a:ext>
            </a:extLst>
          </p:cNvPr>
          <p:cNvSpPr>
            <a:spLocks noGrp="1"/>
          </p:cNvSpPr>
          <p:nvPr>
            <p:ph type="sldNum" sz="quarter" idx="12"/>
          </p:nvPr>
        </p:nvSpPr>
        <p:spPr/>
        <p:txBody>
          <a:bodyPr/>
          <a:lstStyle/>
          <a:p>
            <a:fld id="{4CC80072-E976-4164-B251-BB9FF94A818B}" type="slidenum">
              <a:rPr lang="en-US" smtClean="0"/>
              <a:t>18</a:t>
            </a:fld>
            <a:endParaRPr lang="en-US"/>
          </a:p>
        </p:txBody>
      </p:sp>
    </p:spTree>
    <p:extLst>
      <p:ext uri="{BB962C8B-B14F-4D97-AF65-F5344CB8AC3E}">
        <p14:creationId xmlns:p14="http://schemas.microsoft.com/office/powerpoint/2010/main" val="114695138"/>
      </p:ext>
    </p:extLst>
  </p:cSld>
  <p:clrMapOvr>
    <a:masterClrMapping/>
  </p:clrMapOvr>
  <p:transition/>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58ECAE7-57AB-BE70-64C8-845BEAE67E61}"/>
              </a:ext>
            </a:extLst>
          </p:cNvPr>
          <p:cNvSpPr>
            <a:spLocks noGrp="1"/>
          </p:cNvSpPr>
          <p:nvPr>
            <p:ph type="title"/>
          </p:nvPr>
        </p:nvSpPr>
        <p:spPr/>
        <p:txBody>
          <a:bodyPr/>
          <a:lstStyle/>
          <a:p>
            <a:r>
              <a:rPr lang="en-US"/>
              <a:t>Future Plans</a:t>
            </a:r>
          </a:p>
        </p:txBody>
      </p:sp>
      <p:sp>
        <p:nvSpPr>
          <p:cNvPr id="3" name="Content Placeholder 2">
            <a:extLst>
              <a:ext uri="{FF2B5EF4-FFF2-40B4-BE49-F238E27FC236}">
                <a16:creationId xmlns:a16="http://schemas.microsoft.com/office/drawing/2014/main" id="{68D7A98D-2722-55BB-BA30-277D00503F81}"/>
              </a:ext>
            </a:extLst>
          </p:cNvPr>
          <p:cNvSpPr>
            <a:spLocks noGrp="1"/>
          </p:cNvSpPr>
          <p:nvPr>
            <p:ph idx="1"/>
          </p:nvPr>
        </p:nvSpPr>
        <p:spPr/>
        <p:txBody>
          <a:bodyPr/>
          <a:lstStyle/>
          <a:p>
            <a:r>
              <a:rPr lang="en-US"/>
              <a:t>All facilities utilizing new Document Upload Tool beginning July 1, 2023</a:t>
            </a:r>
          </a:p>
          <a:p>
            <a:r>
              <a:rPr lang="en-US"/>
              <a:t>Development of a request for proposal to find a contractor for fully electronic process for CARE/PASRR</a:t>
            </a:r>
          </a:p>
          <a:p>
            <a:r>
              <a:rPr lang="en-US"/>
              <a:t>Expanded agreements with AAA and </a:t>
            </a:r>
            <a:br>
              <a:rPr lang="en-US"/>
            </a:br>
            <a:r>
              <a:rPr lang="en-US"/>
              <a:t>HIS for Level II referrals</a:t>
            </a:r>
          </a:p>
        </p:txBody>
      </p:sp>
      <p:sp>
        <p:nvSpPr>
          <p:cNvPr id="4" name="Date Placeholder 3">
            <a:extLst>
              <a:ext uri="{FF2B5EF4-FFF2-40B4-BE49-F238E27FC236}">
                <a16:creationId xmlns:a16="http://schemas.microsoft.com/office/drawing/2014/main" id="{6F83CDE3-F500-92A6-5844-E878E7DDAFA6}"/>
              </a:ext>
            </a:extLst>
          </p:cNvPr>
          <p:cNvSpPr>
            <a:spLocks noGrp="1"/>
          </p:cNvSpPr>
          <p:nvPr>
            <p:ph type="dt" sz="half" idx="10"/>
          </p:nvPr>
        </p:nvSpPr>
        <p:spPr/>
        <p:txBody>
          <a:bodyPr/>
          <a:lstStyle/>
          <a:p>
            <a:fld id="{F3031B46-490E-45DE-B497-8DC1F344A7DF}" type="datetime4">
              <a:rPr lang="en-US" smtClean="0"/>
              <a:t>January 11, 2024</a:t>
            </a:fld>
            <a:endParaRPr lang="en-US"/>
          </a:p>
        </p:txBody>
      </p:sp>
      <p:sp>
        <p:nvSpPr>
          <p:cNvPr id="5" name="Slide Number Placeholder 4">
            <a:extLst>
              <a:ext uri="{FF2B5EF4-FFF2-40B4-BE49-F238E27FC236}">
                <a16:creationId xmlns:a16="http://schemas.microsoft.com/office/drawing/2014/main" id="{D9D45AC4-D6C0-6755-03F4-768168DFC451}"/>
              </a:ext>
            </a:extLst>
          </p:cNvPr>
          <p:cNvSpPr>
            <a:spLocks noGrp="1"/>
          </p:cNvSpPr>
          <p:nvPr>
            <p:ph type="sldNum" sz="quarter" idx="12"/>
          </p:nvPr>
        </p:nvSpPr>
        <p:spPr/>
        <p:txBody>
          <a:bodyPr/>
          <a:lstStyle/>
          <a:p>
            <a:fld id="{4CC80072-E976-4164-B251-BB9FF94A818B}" type="slidenum">
              <a:rPr lang="en-US" smtClean="0"/>
              <a:t>19</a:t>
            </a:fld>
            <a:endParaRPr lang="en-US"/>
          </a:p>
        </p:txBody>
      </p:sp>
    </p:spTree>
    <p:extLst>
      <p:ext uri="{BB962C8B-B14F-4D97-AF65-F5344CB8AC3E}">
        <p14:creationId xmlns:p14="http://schemas.microsoft.com/office/powerpoint/2010/main" val="249014849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3BE5B6A-3D96-498D-8519-F6373E1BFA6C}"/>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A6DBB23A-AE3D-4CBC-8AA9-14FDFDA98FB8}"/>
              </a:ext>
            </a:extLst>
          </p:cNvPr>
          <p:cNvSpPr>
            <a:spLocks noGrp="1"/>
          </p:cNvSpPr>
          <p:nvPr>
            <p:ph idx="1"/>
          </p:nvPr>
        </p:nvSpPr>
        <p:spPr/>
        <p:txBody>
          <a:bodyPr>
            <a:normAutofit/>
          </a:bodyPr>
          <a:lstStyle/>
          <a:p>
            <a:endParaRPr lang="en-US" sz="2800"/>
          </a:p>
          <a:p>
            <a:pPr marL="0" marR="0">
              <a:lnSpc>
                <a:spcPct val="107000"/>
              </a:lnSpc>
              <a:spcBef>
                <a:spcPct val="0"/>
              </a:spcBef>
              <a:spcAft>
                <a:spcPts val="800"/>
              </a:spcAft>
            </a:pPr>
            <a:r>
              <a:rPr lang="en-US" sz="2800">
                <a:effectLst/>
                <a:ea typeface="Calibri" panose="020f0502020204030204" pitchFamily="34" charset="0"/>
              </a:rPr>
              <a:t>Understand the CARE Program Special Admissions that allow a patient to transfer from the hospital to a nursing facility. </a:t>
            </a:r>
          </a:p>
          <a:p>
            <a:pPr marL="0" marR="0">
              <a:lnSpc>
                <a:spcPct val="107000"/>
              </a:lnSpc>
              <a:spcBef>
                <a:spcPct val="0"/>
              </a:spcBef>
              <a:spcAft>
                <a:spcPts val="800"/>
              </a:spcAft>
            </a:pPr>
            <a:r>
              <a:rPr lang="en-US" sz="2800">
                <a:effectLst/>
                <a:ea typeface="Calibri" panose="020f0502020204030204" pitchFamily="34" charset="0"/>
              </a:rPr>
              <a:t>Learn what information is required in the doctor’s order for it to be accepted as a Special Admissions to a nursing facility.</a:t>
            </a:r>
          </a:p>
        </p:txBody>
      </p:sp>
      <p:sp>
        <p:nvSpPr>
          <p:cNvPr id="4" name="Date Placeholder 3">
            <a:extLst>
              <a:ext uri="{FF2B5EF4-FFF2-40B4-BE49-F238E27FC236}">
                <a16:creationId xmlns:a16="http://schemas.microsoft.com/office/drawing/2014/main" id="{6B3BB7E5-25BD-4BC5-8250-D91F467D01E3}"/>
              </a:ext>
            </a:extLst>
          </p:cNvPr>
          <p:cNvSpPr>
            <a:spLocks noGrp="1"/>
          </p:cNvSpPr>
          <p:nvPr>
            <p:ph type="dt" sz="half" idx="10"/>
          </p:nvPr>
        </p:nvSpPr>
        <p:spPr/>
        <p:txBody>
          <a:bodyPr/>
          <a:lstStyle/>
          <a:p>
            <a:fld id="{F3031B46-490E-45DE-B497-8DC1F344A7DF}" type="datetime4">
              <a:rPr lang="en-US" smtClean="0"/>
              <a:t>January 11, 2024</a:t>
            </a:fld>
            <a:endParaRPr lang="en-US"/>
          </a:p>
        </p:txBody>
      </p:sp>
      <p:sp>
        <p:nvSpPr>
          <p:cNvPr id="5" name="Slide Number Placeholder 4">
            <a:extLst>
              <a:ext uri="{FF2B5EF4-FFF2-40B4-BE49-F238E27FC236}">
                <a16:creationId xmlns:a16="http://schemas.microsoft.com/office/drawing/2014/main" id="{C3868B23-A290-86A0-E8DE-DB9031CEF0C7}"/>
              </a:ext>
            </a:extLst>
          </p:cNvPr>
          <p:cNvSpPr>
            <a:spLocks noGrp="1"/>
          </p:cNvSpPr>
          <p:nvPr>
            <p:ph type="sldNum" sz="quarter" idx="12"/>
          </p:nvPr>
        </p:nvSpPr>
        <p:spPr/>
        <p:txBody>
          <a:bodyPr/>
          <a:lstStyle/>
          <a:p>
            <a:fld id="{4CC80072-E976-4164-B251-BB9FF94A818B}" type="slidenum">
              <a:rPr lang="en-US" smtClean="0"/>
              <a:t>2</a:t>
            </a:fld>
            <a:endParaRPr lang="en-US"/>
          </a:p>
        </p:txBody>
      </p:sp>
    </p:spTree>
    <p:extLst>
      <p:ext uri="{BB962C8B-B14F-4D97-AF65-F5344CB8AC3E}">
        <p14:creationId xmlns:p14="http://schemas.microsoft.com/office/powerpoint/2010/main" val="3427653517"/>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a:extLst>
              <a:ext uri="{FF2B5EF4-FFF2-40B4-BE49-F238E27FC236}">
                <a16:creationId xmlns:a16="http://schemas.microsoft.com/office/drawing/2014/main" id="{B1A64986-AABE-4F5E-B7FC-78AE389AAD92}"/>
              </a:ext>
            </a:extLst>
          </p:cNvPr>
          <p:cNvSpPr>
            <a:spLocks noGrp="1"/>
          </p:cNvSpPr>
          <p:nvPr>
            <p:ph type="title"/>
          </p:nvPr>
        </p:nvSpPr>
        <p:spPr>
          <a:xfrm>
            <a:off x="685800" y="533400"/>
            <a:ext cx="7772400" cy="1362075"/>
          </a:xfrm>
        </p:spPr>
        <p:txBody>
          <a:bodyPr/>
          <a:lstStyle/>
          <a:p>
            <a:pPr algn="ctr"/>
            <a:r>
              <a:rPr lang="en-US"/>
              <a:t>Questions?</a:t>
            </a:r>
          </a:p>
        </p:txBody>
      </p:sp>
      <p:sp>
        <p:nvSpPr>
          <p:cNvPr id="4" name="Date Placeholder 3">
            <a:extLst>
              <a:ext uri="{FF2B5EF4-FFF2-40B4-BE49-F238E27FC236}">
                <a16:creationId xmlns:a16="http://schemas.microsoft.com/office/drawing/2014/main" id="{519C2919-FE30-4D0E-A5A6-AB4E22D07E73}"/>
              </a:ext>
            </a:extLst>
          </p:cNvPr>
          <p:cNvSpPr>
            <a:spLocks noGrp="1"/>
          </p:cNvSpPr>
          <p:nvPr>
            <p:ph type="dt" sz="half" idx="10"/>
          </p:nvPr>
        </p:nvSpPr>
        <p:spPr>
          <a:xfrm>
            <a:off x="457200" y="6356350"/>
            <a:ext cx="2133600" cy="365125"/>
          </a:xfrm>
        </p:spPr>
        <p:txBody>
          <a:bodyPr/>
          <a:lstStyle/>
          <a:p>
            <a:fld id="{F3031B46-490E-45DE-B497-8DC1F344A7DF}" type="datetime4">
              <a:rPr lang="en-US" smtClean="0"/>
              <a:t>January 11, 2024</a:t>
            </a:fld>
            <a:endParaRPr lang="en-US"/>
          </a:p>
        </p:txBody>
      </p:sp>
      <p:pic>
        <p:nvPicPr>
          <p:cNvPr id="3" name="Graphic 2" descr="Questions">
            <a:extLst>
              <a:ext uri="{FF2B5EF4-FFF2-40B4-BE49-F238E27FC236}">
                <a16:creationId xmlns:a16="http://schemas.microsoft.com/office/drawing/2014/main" id="{B7A85B3C-C71D-478E-860E-297F0B51EAA4}"/>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79137" y="1447800"/>
            <a:ext cx="5539874" cy="4267200"/>
          </a:xfrm>
          <a:prstGeom prst="rect">
            <a:avLst/>
          </a:prstGeom>
        </p:spPr>
      </p:pic>
      <p:sp>
        <p:nvSpPr>
          <p:cNvPr id="2" name="TextBox 1">
            <a:extLst>
              <a:ext uri="{FF2B5EF4-FFF2-40B4-BE49-F238E27FC236}">
                <a16:creationId xmlns:a16="http://schemas.microsoft.com/office/drawing/2014/main" id="{BDCDFA5C-6AC3-2443-E5DE-AB7AEBC5892C}"/>
              </a:ext>
            </a:extLst>
          </p:cNvPr>
          <p:cNvSpPr txBox="1"/>
          <p:nvPr/>
        </p:nvSpPr>
        <p:spPr>
          <a:xfrm>
            <a:off x="5355421" y="2438400"/>
            <a:ext cx="3048000" cy="2031325"/>
          </a:xfrm>
          <a:prstGeom prst="rect">
            <a:avLst/>
          </a:prstGeom>
          <a:noFill/>
        </p:spPr>
        <p:txBody>
          <a:bodyPr wrap="square" lIns="91440" tIns="45720" rIns="91440" bIns="45720" rtlCol="0" anchor="t">
            <a:spAutoFit/>
          </a:bodyPr>
          <a:lstStyle/>
          <a:p>
            <a:r>
              <a:rPr lang="en-US"/>
              <a:t>Andrea Parrett [KDADS]</a:t>
            </a:r>
          </a:p>
          <a:p>
            <a:r>
              <a:rPr lang="en-US">
                <a:hlinkClick r:id="rId5"/>
              </a:rPr>
              <a:t>Andrea.Parrett@ks.gov</a:t>
            </a:r>
            <a:r>
              <a:rPr lang="en-US"/>
              <a:t> </a:t>
            </a:r>
            <a:endParaRPr lang="en-US">
              <a:cs typeface="Calibri"/>
            </a:endParaRPr>
          </a:p>
          <a:p>
            <a:endParaRPr lang="en-US"/>
          </a:p>
          <a:p>
            <a:r>
              <a:rPr lang="en-US" err="1"/>
              <a:t>Dorene Beasley [KDADS] </a:t>
            </a:r>
            <a:r>
              <a:rPr lang="en-US">
                <a:hlinkClick r:id="rId6"/>
              </a:rPr>
              <a:t>Dorene.Beasley@ks.gov</a:t>
            </a:r>
            <a:r>
              <a:rPr lang="en-US"/>
              <a:t> </a:t>
            </a:r>
            <a:br>
              <a:rPr lang="en-US">
                <a:hlinkClick r:id="rId6"/>
              </a:rPr>
            </a:br>
            <a:endParaRPr lang="en-US"/>
          </a:p>
          <a:p>
            <a:endParaRPr lang="fi-FI">
              <a:cs typeface="Calibri"/>
            </a:endParaRPr>
          </a:p>
        </p:txBody>
      </p:sp>
      <p:sp>
        <p:nvSpPr>
          <p:cNvPr id="6" name="TextBox 5">
            <a:extLst>
              <a:ext uri="{FF2B5EF4-FFF2-40B4-BE49-F238E27FC236}">
                <a16:creationId xmlns:a16="http://schemas.microsoft.com/office/drawing/2014/main" id="{548A3E09-060E-4A95-A64E-6800090F1A0B}"/>
              </a:ext>
            </a:extLst>
          </p:cNvPr>
          <p:cNvSpPr txBox="1"/>
          <p:nvPr/>
        </p:nvSpPr>
        <p:spPr>
          <a:xfrm>
            <a:off x="5355421" y="1759274"/>
            <a:ext cx="2438400" cy="923330"/>
          </a:xfrm>
          <a:prstGeom prst="rect">
            <a:avLst/>
          </a:prstGeom>
          <a:noFill/>
        </p:spPr>
        <p:txBody>
          <a:bodyPr wrap="square" rtlCol="0">
            <a:spAutoFit/>
          </a:bodyPr>
          <a:lstStyle/>
          <a:p>
            <a:endParaRPr lang="en-US">
              <a:hlinkClick r:id="rId7"/>
            </a:endParaRPr>
          </a:p>
          <a:p>
            <a:r>
              <a:rPr lang="en-US">
                <a:hlinkClick r:id="rId7"/>
              </a:rPr>
              <a:t>KDADS.CARE@KS.GOV</a:t>
            </a:r>
            <a:endParaRPr lang="en-US"/>
          </a:p>
          <a:p>
            <a:endParaRPr lang="en-US"/>
          </a:p>
        </p:txBody>
      </p:sp>
      <p:sp>
        <p:nvSpPr>
          <p:cNvPr id="7" name="Slide Number Placeholder 6">
            <a:extLst>
              <a:ext uri="{FF2B5EF4-FFF2-40B4-BE49-F238E27FC236}">
                <a16:creationId xmlns:a16="http://schemas.microsoft.com/office/drawing/2014/main" id="{C611DDBC-D5EE-F8AF-74A8-CA88272ECE6C}"/>
              </a:ext>
            </a:extLst>
          </p:cNvPr>
          <p:cNvSpPr>
            <a:spLocks noGrp="1"/>
          </p:cNvSpPr>
          <p:nvPr>
            <p:ph type="sldNum" sz="quarter" idx="12"/>
          </p:nvPr>
        </p:nvSpPr>
        <p:spPr/>
        <p:txBody>
          <a:bodyPr/>
          <a:lstStyle/>
          <a:p>
            <a:fld id="{4CC80072-E976-4164-B251-BB9FF94A818B}" type="slidenum">
              <a:rPr lang="en-US" smtClean="0"/>
              <a:t>20</a:t>
            </a:fld>
            <a:endParaRPr lang="en-US"/>
          </a:p>
        </p:txBody>
      </p:sp>
    </p:spTree>
    <p:extLst>
      <p:ext uri="{BB962C8B-B14F-4D97-AF65-F5344CB8AC3E}">
        <p14:creationId xmlns:p14="http://schemas.microsoft.com/office/powerpoint/2010/main" val="505395801"/>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18B1AA1-F6B9-41E5-BEBE-D728DA5D3CA8}"/>
              </a:ext>
            </a:extLst>
          </p:cNvPr>
          <p:cNvSpPr>
            <a:spLocks noGrp="1"/>
          </p:cNvSpPr>
          <p:nvPr>
            <p:ph type="title"/>
          </p:nvPr>
        </p:nvSpPr>
        <p:spPr/>
        <p:txBody>
          <a:bodyPr/>
          <a:lstStyle/>
          <a:p>
            <a:r>
              <a:rPr lang="en-US"/>
              <a:t>Resources</a:t>
            </a:r>
          </a:p>
        </p:txBody>
      </p:sp>
      <p:sp>
        <p:nvSpPr>
          <p:cNvPr id="4" name="Date Placeholder 3">
            <a:extLst>
              <a:ext uri="{FF2B5EF4-FFF2-40B4-BE49-F238E27FC236}">
                <a16:creationId xmlns:a16="http://schemas.microsoft.com/office/drawing/2014/main" id="{DD393707-BDA3-4670-A6DA-E9AE8461C0D7}"/>
              </a:ext>
            </a:extLst>
          </p:cNvPr>
          <p:cNvSpPr>
            <a:spLocks noGrp="1"/>
          </p:cNvSpPr>
          <p:nvPr>
            <p:ph type="dt" sz="half" idx="10"/>
          </p:nvPr>
        </p:nvSpPr>
        <p:spPr/>
        <p:txBody>
          <a:bodyPr/>
          <a:lstStyle/>
          <a:p>
            <a:fld id="{40022CC5-3930-4140-9B11-B827A980CA04}" type="datetime4">
              <a:rPr lang="en-US" smtClean="0"/>
              <a:t>January 11, 2024</a:t>
            </a:fld>
            <a:endParaRPr lang="en-US"/>
          </a:p>
        </p:txBody>
      </p:sp>
      <p:sp>
        <p:nvSpPr>
          <p:cNvPr id="5" name="Slide Number Placeholder 4">
            <a:extLst>
              <a:ext uri="{FF2B5EF4-FFF2-40B4-BE49-F238E27FC236}">
                <a16:creationId xmlns:a16="http://schemas.microsoft.com/office/drawing/2014/main" id="{E3566FF2-508D-4B1D-898E-5C1B4B38349A}"/>
              </a:ext>
            </a:extLst>
          </p:cNvPr>
          <p:cNvSpPr>
            <a:spLocks noGrp="1"/>
          </p:cNvSpPr>
          <p:nvPr>
            <p:ph type="sldNum" sz="quarter" idx="12"/>
          </p:nvPr>
        </p:nvSpPr>
        <p:spPr/>
        <p:txBody>
          <a:bodyPr/>
          <a:lstStyle/>
          <a:p>
            <a:fld id="{4CC80072-E976-4164-B251-BB9FF94A818B}" type="slidenum">
              <a:rPr lang="en-US" smtClean="0"/>
              <a:t>21</a:t>
            </a:fld>
            <a:endParaRPr lang="en-US"/>
          </a:p>
        </p:txBody>
      </p:sp>
      <p:sp>
        <p:nvSpPr>
          <p:cNvPr id="7" name="Content Placeholder 6">
            <a:extLst>
              <a:ext uri="{FF2B5EF4-FFF2-40B4-BE49-F238E27FC236}">
                <a16:creationId xmlns:a16="http://schemas.microsoft.com/office/drawing/2014/main" id="{23DBD846-1702-BB29-374D-6BC6175D6458}"/>
              </a:ext>
            </a:extLst>
          </p:cNvPr>
          <p:cNvSpPr>
            <a:spLocks noGrp="1"/>
          </p:cNvSpPr>
          <p:nvPr>
            <p:ph idx="1"/>
          </p:nvPr>
        </p:nvSpPr>
        <p:spPr/>
        <p:txBody>
          <a:bodyPr>
            <a:noAutofit/>
          </a:bodyPr>
          <a:lstStyle/>
          <a:p>
            <a:r>
              <a:rPr lang="en-US" sz="2800"/>
              <a:t>Kansas Department for Aging and Disability Services CARE Information</a:t>
            </a:r>
            <a:br>
              <a:rPr lang="en-US" sz="2800">
                <a:solidFill>
                  <a:schemeClr val="tx1"/>
                </a:solidFill>
                <a:hlinkClick r:id="rId3"/>
              </a:rPr>
            </a:br>
            <a:r>
              <a:rPr lang="en-US" sz="2800">
                <a:hlinkClick r:id="rId3"/>
              </a:rPr>
              <a:t>https://kdads.ks.gov/kdads-commissions/behavioral-health/client-assessment-referral-and-evaluation-(care)</a:t>
            </a:r>
            <a:r>
              <a:rPr lang="en-US" sz="2800"/>
              <a:t> or </a:t>
            </a:r>
            <a:r>
              <a:rPr lang="en-US" sz="2800">
                <a:hlinkClick r:id="rId4"/>
              </a:rPr>
              <a:t>https://kdadsˌksˌgov/provider-home/care-provider-information</a:t>
            </a:r>
            <a:r>
              <a:rPr lang="en-US" sz="2800"/>
              <a:t> </a:t>
            </a:r>
          </a:p>
          <a:p>
            <a:endParaRPr lang="en-US" sz="2800"/>
          </a:p>
          <a:p>
            <a:r>
              <a:rPr lang="en-US" sz="2800"/>
              <a:t>PASRR Technical Assistance Center </a:t>
            </a:r>
            <a:r>
              <a:rPr lang="en-US" sz="2800">
                <a:hlinkClick r:id="rId5"/>
              </a:rPr>
              <a:t>https://wwwˌpasrrassistˌorg/</a:t>
            </a:r>
            <a:r>
              <a:rPr lang="en-US" sz="2800"/>
              <a:t> </a:t>
            </a:r>
          </a:p>
        </p:txBody>
      </p:sp>
    </p:spTree>
    <p:extLst>
      <p:ext uri="{BB962C8B-B14F-4D97-AF65-F5344CB8AC3E}">
        <p14:creationId xmlns:p14="http://schemas.microsoft.com/office/powerpoint/2010/main" val="157473129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769EA09-013C-4EDB-B2CD-C10F9D8F7B98}"/>
              </a:ext>
            </a:extLst>
          </p:cNvPr>
          <p:cNvSpPr>
            <a:spLocks noGrp="1"/>
          </p:cNvSpPr>
          <p:nvPr>
            <p:ph type="title"/>
          </p:nvPr>
        </p:nvSpPr>
        <p:spPr/>
        <p:txBody>
          <a:bodyPr/>
          <a:lstStyle/>
          <a:p>
            <a:r>
              <a:rPr lang="en-US"/>
              <a:t>CARE</a:t>
            </a:r>
          </a:p>
        </p:txBody>
      </p:sp>
      <p:sp>
        <p:nvSpPr>
          <p:cNvPr id="3" name="Content Placeholder 2">
            <a:extLst>
              <a:ext uri="{FF2B5EF4-FFF2-40B4-BE49-F238E27FC236}">
                <a16:creationId xmlns:a16="http://schemas.microsoft.com/office/drawing/2014/main" id="{1EFC1C65-78EE-45CA-8813-4D8159E1C05B}"/>
              </a:ext>
            </a:extLst>
          </p:cNvPr>
          <p:cNvSpPr>
            <a:spLocks noGrp="1"/>
          </p:cNvSpPr>
          <p:nvPr>
            <p:ph idx="1"/>
          </p:nvPr>
        </p:nvSpPr>
        <p:spPr/>
        <p:txBody>
          <a:bodyPr/>
          <a:lstStyle/>
          <a:p>
            <a:r>
              <a:rPr lang="en-US"/>
              <a:t>Kansas Department for Aging and Disability Services (KDADS), Behavioral Health Services Commission, Community Integration Division administers The </a:t>
            </a:r>
            <a:r>
              <a:rPr lang="en-US" u="sng"/>
              <a:t>C</a:t>
            </a:r>
            <a:r>
              <a:rPr lang="en-US"/>
              <a:t>lient </a:t>
            </a:r>
            <a:r>
              <a:rPr lang="en-US" u="sng"/>
              <a:t>A</a:t>
            </a:r>
            <a:r>
              <a:rPr lang="en-US"/>
              <a:t>ssessment, </a:t>
            </a:r>
            <a:r>
              <a:rPr lang="en-US" u="sng"/>
              <a:t>R</a:t>
            </a:r>
            <a:r>
              <a:rPr lang="en-US"/>
              <a:t>eferral and </a:t>
            </a:r>
            <a:r>
              <a:rPr lang="en-US" u="sng"/>
              <a:t>E</a:t>
            </a:r>
            <a:r>
              <a:rPr lang="en-US"/>
              <a:t>valuation (CARE) Program</a:t>
            </a:r>
          </a:p>
        </p:txBody>
      </p:sp>
      <p:sp>
        <p:nvSpPr>
          <p:cNvPr id="4" name="Date Placeholder 3">
            <a:extLst>
              <a:ext uri="{FF2B5EF4-FFF2-40B4-BE49-F238E27FC236}">
                <a16:creationId xmlns:a16="http://schemas.microsoft.com/office/drawing/2014/main" id="{ED4589B1-8CFF-4634-A13C-5B50231219D1}"/>
              </a:ext>
            </a:extLst>
          </p:cNvPr>
          <p:cNvSpPr>
            <a:spLocks noGrp="1"/>
          </p:cNvSpPr>
          <p:nvPr>
            <p:ph type="dt" sz="half" idx="10"/>
          </p:nvPr>
        </p:nvSpPr>
        <p:spPr/>
        <p:txBody>
          <a:bodyPr/>
          <a:lstStyle/>
          <a:p>
            <a:fld id="{F3031B46-490E-45DE-B497-8DC1F344A7DF}" type="datetime4">
              <a:rPr lang="en-US" smtClean="0"/>
              <a:t>January 11, 2024</a:t>
            </a:fld>
            <a:endParaRPr lang="en-US"/>
          </a:p>
        </p:txBody>
      </p:sp>
      <p:sp>
        <p:nvSpPr>
          <p:cNvPr id="5" name="Slide Number Placeholder 4">
            <a:extLst>
              <a:ext uri="{FF2B5EF4-FFF2-40B4-BE49-F238E27FC236}">
                <a16:creationId xmlns:a16="http://schemas.microsoft.com/office/drawing/2014/main" id="{B8F06C72-EF36-3119-5E26-B69947EDE2F1}"/>
              </a:ext>
            </a:extLst>
          </p:cNvPr>
          <p:cNvSpPr>
            <a:spLocks noGrp="1"/>
          </p:cNvSpPr>
          <p:nvPr>
            <p:ph type="sldNum" sz="quarter" idx="12"/>
          </p:nvPr>
        </p:nvSpPr>
        <p:spPr/>
        <p:txBody>
          <a:bodyPr/>
          <a:lstStyle/>
          <a:p>
            <a:fld id="{4CC80072-E976-4164-B251-BB9FF94A818B}" type="slidenum">
              <a:rPr lang="en-US" smtClean="0"/>
              <a:t>3</a:t>
            </a:fld>
            <a:endParaRPr lang="en-US"/>
          </a:p>
        </p:txBody>
      </p:sp>
    </p:spTree>
    <p:extLst>
      <p:ext uri="{BB962C8B-B14F-4D97-AF65-F5344CB8AC3E}">
        <p14:creationId xmlns:p14="http://schemas.microsoft.com/office/powerpoint/2010/main" val="3294784170"/>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2A20368-FB59-494E-9ED3-E2E0EEEB674B}"/>
              </a:ext>
            </a:extLst>
          </p:cNvPr>
          <p:cNvSpPr>
            <a:spLocks noGrp="1"/>
          </p:cNvSpPr>
          <p:nvPr>
            <p:ph type="title"/>
          </p:nvPr>
        </p:nvSpPr>
        <p:spPr/>
        <p:txBody>
          <a:bodyPr/>
          <a:lstStyle/>
          <a:p>
            <a:r>
              <a:rPr lang="en-US"/>
              <a:t>CARE Purpose</a:t>
            </a:r>
          </a:p>
        </p:txBody>
      </p:sp>
      <p:sp>
        <p:nvSpPr>
          <p:cNvPr id="4" name="Date Placeholder 3">
            <a:extLst>
              <a:ext uri="{FF2B5EF4-FFF2-40B4-BE49-F238E27FC236}">
                <a16:creationId xmlns:a16="http://schemas.microsoft.com/office/drawing/2014/main" id="{F4EDDB54-2923-4E39-A5B3-7F2ACF5AB032}"/>
              </a:ext>
            </a:extLst>
          </p:cNvPr>
          <p:cNvSpPr>
            <a:spLocks noGrp="1"/>
          </p:cNvSpPr>
          <p:nvPr>
            <p:ph type="dt" sz="half" idx="10"/>
          </p:nvPr>
        </p:nvSpPr>
        <p:spPr/>
        <p:txBody>
          <a:bodyPr/>
          <a:lstStyle/>
          <a:p>
            <a:fld id="{F3031B46-490E-45DE-B497-8DC1F344A7DF}" type="datetime4">
              <a:rPr lang="en-US" smtClean="0"/>
              <a:t>January 11, 2024</a:t>
            </a:fld>
            <a:endParaRPr lang="en-US"/>
          </a:p>
        </p:txBody>
      </p:sp>
      <p:sp>
        <p:nvSpPr>
          <p:cNvPr id="3" name="Content Placeholder 2">
            <a:extLst>
              <a:ext uri="{FF2B5EF4-FFF2-40B4-BE49-F238E27FC236}">
                <a16:creationId xmlns:a16="http://schemas.microsoft.com/office/drawing/2014/main" id="{7BDB56EB-BAE1-4C1C-9597-14955716AE69}"/>
              </a:ext>
            </a:extLst>
          </p:cNvPr>
          <p:cNvSpPr>
            <a:spLocks noGrp="1"/>
          </p:cNvSpPr>
          <p:nvPr>
            <p:ph idx="4294967295"/>
          </p:nvPr>
        </p:nvSpPr>
        <p:spPr>
          <a:xfrm>
            <a:off x="533400" y="1417638"/>
            <a:ext cx="8382000" cy="4373562"/>
          </a:xfrm>
        </p:spPr>
        <p:txBody>
          <a:bodyPr>
            <a:normAutofit fontScale="70000" lnSpcReduction="20000"/>
          </a:bodyPr>
          <a:lstStyle/>
          <a:p>
            <a:r>
              <a:rPr lang="en-US"/>
              <a:t>The CARE program’s purpose: </a:t>
            </a:r>
          </a:p>
          <a:p>
            <a:endParaRPr lang="en-US"/>
          </a:p>
          <a:p>
            <a:pPr lvl="1"/>
            <a:r>
              <a:rPr lang="en-US"/>
              <a:t>Special Admissions allows someone to admit directly into a nursing facility under a physician’s order</a:t>
            </a:r>
          </a:p>
          <a:p>
            <a:pPr lvl="1"/>
            <a:r>
              <a:rPr lang="en-US"/>
              <a:t>CARE Level I assessment to people who want to/referred to a nursing facility and ensure the need for nursing level of care</a:t>
            </a:r>
          </a:p>
          <a:p>
            <a:pPr lvl="1"/>
            <a:endParaRPr lang="en-US"/>
          </a:p>
          <a:p>
            <a:pPr lvl="1"/>
            <a:r>
              <a:rPr lang="en-US"/>
              <a:t>PASRR (pre-admission screening and resident review) Level II evaluation to ensure that individuals with mental illness, intellectual disability and/or developmental disability (IDD/DD) are not moved into a nursing facility if they can be </a:t>
            </a:r>
            <a:br>
              <a:rPr lang="en-US"/>
            </a:br>
            <a:r>
              <a:rPr lang="en-US"/>
              <a:t>better served in a less restrictive </a:t>
            </a:r>
            <a:br>
              <a:rPr lang="en-US"/>
            </a:br>
            <a:r>
              <a:rPr lang="en-US"/>
              <a:t>environment</a:t>
            </a:r>
          </a:p>
          <a:p>
            <a:pPr lvl="1"/>
            <a:r>
              <a:rPr lang="en-US"/>
              <a:t>PASRR resident reviews for people </a:t>
            </a:r>
            <a:br>
              <a:rPr lang="en-US"/>
            </a:br>
            <a:r>
              <a:rPr lang="en-US"/>
              <a:t>currently in facilities</a:t>
            </a:r>
          </a:p>
          <a:p>
            <a:endParaRPr lang="en-US"/>
          </a:p>
        </p:txBody>
      </p:sp>
      <p:sp>
        <p:nvSpPr>
          <p:cNvPr id="5" name="Slide Number Placeholder 4">
            <a:extLst>
              <a:ext uri="{FF2B5EF4-FFF2-40B4-BE49-F238E27FC236}">
                <a16:creationId xmlns:a16="http://schemas.microsoft.com/office/drawing/2014/main" id="{7BF6D144-E795-C107-AF85-BC31AAD2903E}"/>
              </a:ext>
            </a:extLst>
          </p:cNvPr>
          <p:cNvSpPr>
            <a:spLocks noGrp="1"/>
          </p:cNvSpPr>
          <p:nvPr>
            <p:ph type="sldNum" sz="quarter" idx="12"/>
          </p:nvPr>
        </p:nvSpPr>
        <p:spPr/>
        <p:txBody>
          <a:bodyPr/>
          <a:lstStyle/>
          <a:p>
            <a:fld id="{4CC80072-E976-4164-B251-BB9FF94A818B}" type="slidenum">
              <a:rPr lang="en-US" smtClean="0"/>
              <a:t>4</a:t>
            </a:fld>
            <a:endParaRPr lang="en-US"/>
          </a:p>
        </p:txBody>
      </p:sp>
    </p:spTree>
    <p:extLst>
      <p:ext uri="{BB962C8B-B14F-4D97-AF65-F5344CB8AC3E}">
        <p14:creationId xmlns:p14="http://schemas.microsoft.com/office/powerpoint/2010/main" val="157742265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42C53A6-565B-EB98-A8D0-3FB7AFF34C7A}"/>
              </a:ext>
            </a:extLst>
          </p:cNvPr>
          <p:cNvSpPr>
            <a:spLocks noGrp="1"/>
          </p:cNvSpPr>
          <p:nvPr>
            <p:ph type="title"/>
          </p:nvPr>
        </p:nvSpPr>
        <p:spPr>
          <a:xfrm>
            <a:off x="609600" y="207458"/>
            <a:ext cx="8229600" cy="1143000"/>
          </a:xfrm>
        </p:spPr>
        <p:txBody>
          <a:bodyPr/>
          <a:lstStyle/>
          <a:p>
            <a:r>
              <a:rPr lang="en-US"/>
              <a:t>		Kansas Process</a:t>
            </a:r>
          </a:p>
        </p:txBody>
      </p:sp>
      <p:sp>
        <p:nvSpPr>
          <p:cNvPr id="3" name="Date Placeholder 2">
            <a:extLst>
              <a:ext uri="{FF2B5EF4-FFF2-40B4-BE49-F238E27FC236}">
                <a16:creationId xmlns:a16="http://schemas.microsoft.com/office/drawing/2014/main" id="{63C13B8D-CD51-D4B9-A4EA-877DCDEE7C79}"/>
              </a:ext>
            </a:extLst>
          </p:cNvPr>
          <p:cNvSpPr>
            <a:spLocks noGrp="1"/>
          </p:cNvSpPr>
          <p:nvPr>
            <p:ph type="dt" sz="half" idx="10"/>
          </p:nvPr>
        </p:nvSpPr>
        <p:spPr/>
        <p:txBody>
          <a:bodyPr/>
          <a:lstStyle/>
          <a:p>
            <a:fld id="{04BF1FA8-F7F0-41FB-91D4-8DC780BD93AE}" type="datetime4">
              <a:rPr lang="en-US" smtClean="0"/>
              <a:t>January 11, 2024</a:t>
            </a:fld>
            <a:endParaRPr lang="en-US"/>
          </a:p>
        </p:txBody>
      </p:sp>
      <p:graphicFrame>
        <p:nvGraphicFramePr>
          <p:cNvPr id="4" name="Diagram 3">
            <a:extLst>
              <a:ext uri="{FF2B5EF4-FFF2-40B4-BE49-F238E27FC236}">
                <a16:creationId xmlns:a16="http://schemas.microsoft.com/office/drawing/2014/main" id="{ABD06D19-604C-8FFF-8E23-B36007BF45E1}"/>
              </a:ext>
            </a:extLst>
          </p:cNvPr>
          <p:cNvGraphicFramePr/>
          <p:nvPr/>
        </p:nvGraphicFramePr>
        <p:xfrm>
          <a:off x="-762000" y="418512"/>
          <a:ext cx="5486400" cy="3200400"/>
        </p:xfrm>
        <a:graphic>
          <a:graphicData uri="http://schemas.openxmlformats.org/drawingml/2006/diagram">
            <dgm:relIds xmlns:dgm="http://schemas.openxmlformats.org/drawingml/2006/diagram" r:dm="rId4" r:lo="rId5" r:qs="rId6" r:cs="rId7"/>
          </a:graphicData>
        </a:graphic>
      </p:graphicFrame>
      <p:graphicFrame>
        <p:nvGraphicFramePr>
          <p:cNvPr id="6" name="Diagram 5">
            <a:extLst>
              <a:ext uri="{FF2B5EF4-FFF2-40B4-BE49-F238E27FC236}">
                <a16:creationId xmlns:a16="http://schemas.microsoft.com/office/drawing/2014/main" id="{85D324BB-B80D-5174-0540-694683148616}"/>
              </a:ext>
            </a:extLst>
          </p:cNvPr>
          <p:cNvGraphicFramePr/>
          <p:nvPr/>
        </p:nvGraphicFramePr>
        <p:xfrm>
          <a:off x="2133600" y="4126126"/>
          <a:ext cx="3549650" cy="2362200"/>
        </p:xfrm>
        <a:graphic>
          <a:graphicData uri="http://schemas.openxmlformats.org/drawingml/2006/diagram">
            <dgm:relIds xmlns:dgm="http://schemas.openxmlformats.org/drawingml/2006/diagram" r:dm="rId9" r:lo="rId10" r:qs="rId11" r:cs="rId12"/>
          </a:graphicData>
        </a:graphic>
      </p:graphicFrame>
      <p:cxnSp>
        <p:nvCxnSpPr>
          <p:cNvPr id="7" name="Straight Arrow Connector 6">
            <a:extLst>
              <a:ext uri="{FF2B5EF4-FFF2-40B4-BE49-F238E27FC236}">
                <a16:creationId xmlns:a16="http://schemas.microsoft.com/office/drawing/2014/main" id="{3244C4E0-01AA-DF51-72C8-C44F469EF190}"/>
              </a:ext>
            </a:extLst>
          </p:cNvPr>
          <p:cNvCxnSpPr/>
          <p:nvPr/>
        </p:nvCxnSpPr>
        <p:spPr>
          <a:xfrm flipH="1">
            <a:off x="4286564" y="1828800"/>
            <a:ext cx="2266636" cy="2297326"/>
          </a:xfrm>
          <a:prstGeom prst="straightConnector1">
            <a:avLst/>
          </a:prstGeom>
          <a:ln w="76200" cap="flat" cmpd="sng" algn="ctr">
            <a:solidFill>
              <a:schemeClr val="dk1"/>
            </a:solidFill>
            <a:prstDash val="dashDot"/>
            <a:round/>
            <a:headEnd type="triangl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9" name="Diagram 8">
            <a:extLst>
              <a:ext uri="{FF2B5EF4-FFF2-40B4-BE49-F238E27FC236}">
                <a16:creationId xmlns:a16="http://schemas.microsoft.com/office/drawing/2014/main" id="{755249AD-3ED8-1A20-F6C7-ADE317688CF4}"/>
              </a:ext>
            </a:extLst>
          </p:cNvPr>
          <p:cNvGraphicFramePr/>
          <p:nvPr/>
        </p:nvGraphicFramePr>
        <p:xfrm>
          <a:off x="5711504" y="1524000"/>
          <a:ext cx="3549650" cy="2362200"/>
        </p:xfrm>
        <a:graphic>
          <a:graphicData uri="http://schemas.openxmlformats.org/drawingml/2006/diagram">
            <dgm:relIds xmlns:dgm="http://schemas.openxmlformats.org/drawingml/2006/diagram" r:dm="rId14" r:lo="rId15" r:qs="rId16" r:cs="rId17"/>
          </a:graphicData>
        </a:graphic>
      </p:graphicFrame>
      <p:cxnSp>
        <p:nvCxnSpPr>
          <p:cNvPr id="11" name="Straight Arrow Connector 10">
            <a:extLst>
              <a:ext uri="{FF2B5EF4-FFF2-40B4-BE49-F238E27FC236}">
                <a16:creationId xmlns:a16="http://schemas.microsoft.com/office/drawing/2014/main" id="{2A3B02C5-4379-B766-5FAB-1EA3E196C79D}"/>
              </a:ext>
            </a:extLst>
          </p:cNvPr>
          <p:cNvCxnSpPr/>
          <p:nvPr/>
        </p:nvCxnSpPr>
        <p:spPr>
          <a:xfrm flipH="1" flipV="1">
            <a:off x="1905000" y="2667000"/>
            <a:ext cx="1215547" cy="1459126"/>
          </a:xfrm>
          <a:prstGeom prst="straightConnector1">
            <a:avLst/>
          </a:prstGeom>
          <a:ln w="76200" cap="flat" cmpd="sng" algn="ctr">
            <a:solidFill>
              <a:schemeClr val="dk1"/>
            </a:solidFill>
            <a:prstDash val="dashDot"/>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38" name="Slide Number Placeholder 37">
            <a:extLst>
              <a:ext uri="{FF2B5EF4-FFF2-40B4-BE49-F238E27FC236}">
                <a16:creationId xmlns:a16="http://schemas.microsoft.com/office/drawing/2014/main" id="{AEB0DCBC-2D2F-B644-DEB6-65D389C5D4CF}"/>
              </a:ext>
            </a:extLst>
          </p:cNvPr>
          <p:cNvSpPr>
            <a:spLocks noGrp="1"/>
          </p:cNvSpPr>
          <p:nvPr>
            <p:ph type="sldNum" sz="quarter" idx="12"/>
          </p:nvPr>
        </p:nvSpPr>
        <p:spPr/>
        <p:txBody>
          <a:bodyPr/>
          <a:lstStyle/>
          <a:p>
            <a:fld id="{4CC80072-E976-4164-B251-BB9FF94A818B}" type="slidenum">
              <a:rPr lang="en-US" smtClean="0"/>
              <a:t>5</a:t>
            </a:fld>
            <a:endParaRPr lang="en-US"/>
          </a:p>
        </p:txBody>
      </p:sp>
    </p:spTree>
    <p:extLst>
      <p:ext uri="{BB962C8B-B14F-4D97-AF65-F5344CB8AC3E}">
        <p14:creationId xmlns:p14="http://schemas.microsoft.com/office/powerpoint/2010/main" val="36903342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12C5D063-FF3F-46E5-9461-1BA43221ECFD}"/>
              </a:ext>
            </a:extLst>
          </p:cNvPr>
          <p:cNvSpPr>
            <a:spLocks noGrp="1"/>
          </p:cNvSpPr>
          <p:nvPr>
            <p:ph type="dt" sz="half" idx="10"/>
          </p:nvPr>
        </p:nvSpPr>
        <p:spPr/>
        <p:txBody>
          <a:bodyPr/>
          <a:lstStyle/>
          <a:p>
            <a:fld id="{F32068A4-B2B7-4462-B81C-5D436359B795}" type="datetime4">
              <a:rPr lang="en-US" smtClean="0"/>
              <a:t>January 11, 2024</a:t>
            </a:fld>
            <a:endParaRPr lang="en-US"/>
          </a:p>
        </p:txBody>
      </p:sp>
      <p:grpSp>
        <p:nvGrpSpPr>
          <p:cNvPr id="3" name="Group 2">
            <a:extLst>
              <a:ext uri="{FF2B5EF4-FFF2-40B4-BE49-F238E27FC236}">
                <a16:creationId xmlns:a16="http://schemas.microsoft.com/office/drawing/2014/main" id="{B9A90FD2-427F-4F31-9AA2-E06302C21F7A}"/>
              </a:ext>
            </a:extLst>
          </p:cNvPr>
          <p:cNvGrpSpPr/>
          <p:nvPr/>
        </p:nvGrpSpPr>
        <p:grpSpPr>
          <a:xfrm>
            <a:off x="228600" y="153886"/>
            <a:ext cx="1905000" cy="1827313"/>
            <a:chOff x="1236236" y="1749341"/>
            <a:chExt cx="1075410" cy="930356"/>
          </a:xfrm>
        </p:grpSpPr>
        <p:sp>
          <p:nvSpPr>
            <p:cNvPr id="4" name="Hexagon 3">
              <a:extLst>
                <a:ext uri="{FF2B5EF4-FFF2-40B4-BE49-F238E27FC236}">
                  <a16:creationId xmlns:a16="http://schemas.microsoft.com/office/drawing/2014/main" id="{7B7DABF7-2079-48EB-8DD3-3B6DA662DABE}"/>
                </a:ext>
              </a:extLst>
            </p:cNvPr>
            <p:cNvSpPr/>
            <p:nvPr/>
          </p:nvSpPr>
          <p:spPr>
            <a:xfrm>
              <a:off x="1236236" y="1749341"/>
              <a:ext cx="1075410" cy="93035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 name="Hexagon 4">
              <a:extLst>
                <a:ext uri="{FF2B5EF4-FFF2-40B4-BE49-F238E27FC236}">
                  <a16:creationId xmlns:a16="http://schemas.microsoft.com/office/drawing/2014/main" id="{6D8EE852-C4F1-4C01-818E-62AB34492109}"/>
                </a:ext>
              </a:extLst>
            </p:cNvPr>
            <p:cNvSpPr txBox="1"/>
            <p:nvPr/>
          </p:nvSpPr>
          <p:spPr>
            <a:xfrm>
              <a:off x="1414454" y="1903521"/>
              <a:ext cx="718974" cy="62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2400" kern="1200"/>
                <a:t>Terminal Illness</a:t>
              </a:r>
            </a:p>
          </p:txBody>
        </p:sp>
      </p:grpSp>
      <p:pic>
        <p:nvPicPr>
          <p:cNvPr id="9" name="Picture 8">
            <a:extLst>
              <a:ext uri="{FF2B5EF4-FFF2-40B4-BE49-F238E27FC236}">
                <a16:creationId xmlns:a16="http://schemas.microsoft.com/office/drawing/2014/main" id="{2800D571-DCA4-47F8-A706-FAA84133E10A}"/>
              </a:ext>
            </a:extLst>
          </p:cNvPr>
          <p:cNvPicPr>
            <a:picLocks noChangeAspect="1"/>
          </p:cNvPicPr>
          <p:nvPr/>
        </p:nvPicPr>
        <p:blipFill>
          <a:blip r:embed="rId3"/>
          <a:stretch>
            <a:fillRect/>
          </a:stretch>
        </p:blipFill>
        <p:spPr>
          <a:xfrm>
            <a:off x="219903" y="2826493"/>
            <a:ext cx="4030256" cy="3574796"/>
          </a:xfrm>
          <a:prstGeom prst="rect">
            <a:avLst/>
          </a:prstGeom>
        </p:spPr>
      </p:pic>
      <p:sp>
        <p:nvSpPr>
          <p:cNvPr id="15" name="TextBox 14">
            <a:extLst>
              <a:ext uri="{FF2B5EF4-FFF2-40B4-BE49-F238E27FC236}">
                <a16:creationId xmlns:a16="http://schemas.microsoft.com/office/drawing/2014/main" id="{89D53AEF-C0B6-4C66-A058-CFB73D363ED0}"/>
              </a:ext>
            </a:extLst>
          </p:cNvPr>
          <p:cNvSpPr txBox="1"/>
          <p:nvPr/>
        </p:nvSpPr>
        <p:spPr>
          <a:xfrm>
            <a:off x="4318758" y="1292933"/>
            <a:ext cx="4709980" cy="2754600"/>
          </a:xfrm>
          <a:prstGeom prst="rect">
            <a:avLst/>
          </a:prstGeom>
          <a:noFill/>
        </p:spPr>
        <p:txBody>
          <a:bodyPr wrap="square" lIns="91440" tIns="45720" rIns="91440" bIns="45720" anchor="t">
            <a:spAutoFit/>
          </a:bodyPr>
          <a:lstStyle/>
          <a:p>
            <a:pPr marL="285750" marR="0" indent="-285750">
              <a:lnSpc>
                <a:spcPct val="110000"/>
              </a:lnSpc>
              <a:spcBef>
                <a:spcPts val="200"/>
              </a:spcBef>
              <a:spcAft>
                <a:spcPts val="200"/>
              </a:spcAft>
              <a:buFont typeface="Wingdings" panose="05000000000000000000" pitchFamily="2" charset="2"/>
              <a:buChar char="v"/>
            </a:pPr>
            <a:r>
              <a:rPr lang="en-ZA" sz="2000">
                <a:solidFill>
                  <a:srgbClr val="3A3A3C"/>
                </a:solidFill>
                <a:effectLst/>
                <a:ea typeface="Gill Sans MT" panose="020b0502020104020203" pitchFamily="34" charset="0"/>
                <a:cs typeface="Times New Roman"/>
              </a:rPr>
              <a:t>Order must indicate terminal illness with life expectancy of 6 months or less should condition run its natural course.</a:t>
            </a:r>
            <a:endParaRPr lang="en-US" sz="2000">
              <a:solidFill>
                <a:srgbClr val="3A3A3C"/>
              </a:solidFill>
              <a:effectLst/>
              <a:ea typeface="Gill Sans MT" panose="020b0502020104020203" pitchFamily="34" charset="0"/>
              <a:cs typeface="Times New Roman"/>
            </a:endParaRPr>
          </a:p>
          <a:p>
            <a:pPr marL="285750" marR="0" indent="-285750">
              <a:lnSpc>
                <a:spcPct val="110000"/>
              </a:lnSpc>
              <a:spcBef>
                <a:spcPts val="200"/>
              </a:spcBef>
              <a:spcAft>
                <a:spcPts val="200"/>
              </a:spcAft>
              <a:buFont typeface="Wingdings" panose="05000000000000000000" pitchFamily="2" charset="2"/>
              <a:buChar char="v"/>
            </a:pPr>
            <a:r>
              <a:rPr lang="en-ZA" sz="2000">
                <a:solidFill>
                  <a:srgbClr val="3A3A3C"/>
                </a:solidFill>
                <a:effectLst/>
                <a:ea typeface="Gill Sans MT" panose="020b0502020104020203" pitchFamily="34" charset="0"/>
                <a:cs typeface="Times New Roman"/>
              </a:rPr>
              <a:t>Orders must be signed by a </a:t>
            </a:r>
            <a:r>
              <a:rPr lang="en-ZA" sz="2000" b="1">
                <a:solidFill>
                  <a:srgbClr val="3A3A3C"/>
                </a:solidFill>
                <a:effectLst/>
                <a:ea typeface="Gill Sans MT" panose="020b0502020104020203" pitchFamily="34" charset="0"/>
                <a:cs typeface="Times New Roman"/>
              </a:rPr>
              <a:t>physician</a:t>
            </a:r>
            <a:r>
              <a:rPr lang="en-ZA" sz="2000">
                <a:solidFill>
                  <a:srgbClr val="3A3A3C"/>
                </a:solidFill>
                <a:effectLst/>
                <a:ea typeface="Gill Sans MT" panose="020b0502020104020203" pitchFamily="34" charset="0"/>
                <a:cs typeface="Times New Roman"/>
              </a:rPr>
              <a:t>.</a:t>
            </a:r>
            <a:endParaRPr lang="en-US" sz="2000">
              <a:solidFill>
                <a:srgbClr val="3A3A3C"/>
              </a:solidFill>
              <a:effectLst/>
              <a:ea typeface="Gill Sans MT" panose="020b0502020104020203" pitchFamily="34" charset="0"/>
              <a:cs typeface="Times New Roman"/>
            </a:endParaRPr>
          </a:p>
          <a:p>
            <a:pPr marL="285750" indent="-285750">
              <a:buFont typeface="Wingdings" panose="05000000000000000000" pitchFamily="2" charset="2"/>
              <a:buChar char="v"/>
            </a:pPr>
            <a:r>
              <a:rPr lang="en-ZA" sz="2000">
                <a:solidFill>
                  <a:srgbClr val="3A3A3C"/>
                </a:solidFill>
                <a:effectLst/>
                <a:ea typeface="Gill Sans MT" panose="020b0502020104020203" pitchFamily="34" charset="0"/>
                <a:cs typeface="Times New Roman"/>
              </a:rPr>
              <a:t>Doctor’s order </a:t>
            </a:r>
            <a:r>
              <a:rPr lang="en-ZA" sz="2000" b="1">
                <a:solidFill>
                  <a:srgbClr val="3A3A3C"/>
                </a:solidFill>
                <a:effectLst/>
                <a:ea typeface="Gill Sans MT" panose="020b0502020104020203" pitchFamily="34" charset="0"/>
                <a:cs typeface="Times New Roman"/>
              </a:rPr>
              <a:t>must be</a:t>
            </a:r>
            <a:r>
              <a:rPr lang="en-ZA" sz="2000">
                <a:solidFill>
                  <a:srgbClr val="3A3A3C"/>
                </a:solidFill>
                <a:effectLst/>
                <a:ea typeface="Gill Sans MT" panose="020b0502020104020203" pitchFamily="34" charset="0"/>
                <a:cs typeface="Times New Roman"/>
              </a:rPr>
              <a:t> on letterhead or hospital forms indicating the location where the doctor assessed the individual for admission into a nursing facility. </a:t>
            </a:r>
            <a:endParaRPr lang="en-US" sz="2000"/>
          </a:p>
        </p:txBody>
      </p:sp>
      <p:pic>
        <p:nvPicPr>
          <p:cNvPr id="17" name="Picture 16">
            <a:extLst>
              <a:ext uri="{FF2B5EF4-FFF2-40B4-BE49-F238E27FC236}">
                <a16:creationId xmlns:a16="http://schemas.microsoft.com/office/drawing/2014/main" id="{576D3F23-27C0-48BD-9F33-3C56C92723A9}"/>
              </a:ext>
            </a:extLst>
          </p:cNvPr>
          <p:cNvPicPr>
            <a:picLocks noChangeAspect="1"/>
          </p:cNvPicPr>
          <p:nvPr/>
        </p:nvPicPr>
        <p:blipFill>
          <a:blip r:embed="rId4"/>
          <a:stretch>
            <a:fillRect/>
          </a:stretch>
        </p:blipFill>
        <p:spPr>
          <a:xfrm>
            <a:off x="236944" y="2612026"/>
            <a:ext cx="3877856" cy="185642"/>
          </a:xfrm>
          <a:prstGeom prst="rect">
            <a:avLst/>
          </a:prstGeom>
        </p:spPr>
      </p:pic>
      <p:sp>
        <p:nvSpPr>
          <p:cNvPr id="6" name="Slide Number Placeholder 5">
            <a:extLst>
              <a:ext uri="{FF2B5EF4-FFF2-40B4-BE49-F238E27FC236}">
                <a16:creationId xmlns:a16="http://schemas.microsoft.com/office/drawing/2014/main" id="{406AFDBC-D7BA-D3CA-26A9-CE10B43964EB}"/>
              </a:ext>
            </a:extLst>
          </p:cNvPr>
          <p:cNvSpPr>
            <a:spLocks noGrp="1"/>
          </p:cNvSpPr>
          <p:nvPr>
            <p:ph type="sldNum" sz="quarter" idx="12"/>
          </p:nvPr>
        </p:nvSpPr>
        <p:spPr/>
        <p:txBody>
          <a:bodyPr/>
          <a:lstStyle/>
          <a:p>
            <a:fld id="{4CC80072-E976-4164-B251-BB9FF94A818B}" type="slidenum">
              <a:rPr lang="en-US" smtClean="0"/>
              <a:t>6</a:t>
            </a:fld>
            <a:endParaRPr lang="en-US"/>
          </a:p>
        </p:txBody>
      </p:sp>
      <p:sp>
        <p:nvSpPr>
          <p:cNvPr id="7" name="TextBox 6">
            <a:extLst>
              <a:ext uri="{FF2B5EF4-FFF2-40B4-BE49-F238E27FC236}">
                <a16:creationId xmlns:a16="http://schemas.microsoft.com/office/drawing/2014/main" id="{9CD34B0F-10FB-458E-9777-EC59D722BEF4}"/>
              </a:ext>
            </a:extLst>
          </p:cNvPr>
          <p:cNvSpPr txBox="1"/>
          <p:nvPr/>
        </p:nvSpPr>
        <p:spPr>
          <a:xfrm>
            <a:off x="412596" y="2211916"/>
            <a:ext cx="3719245" cy="400110"/>
          </a:xfrm>
          <a:prstGeom prst="rect">
            <a:avLst/>
          </a:prstGeom>
          <a:noFill/>
        </p:spPr>
        <p:txBody>
          <a:bodyPr wrap="square" rtlCol="0">
            <a:spAutoFit/>
          </a:bodyPr>
          <a:lstStyle/>
          <a:p>
            <a:r>
              <a:rPr lang="en-US" sz="2000"/>
              <a:t>Nursing Facility Responsibilities</a:t>
            </a:r>
          </a:p>
        </p:txBody>
      </p:sp>
      <p:sp>
        <p:nvSpPr>
          <p:cNvPr id="8" name="TextBox 7">
            <a:extLst>
              <a:ext uri="{FF2B5EF4-FFF2-40B4-BE49-F238E27FC236}">
                <a16:creationId xmlns:a16="http://schemas.microsoft.com/office/drawing/2014/main" id="{FCD9574C-E72B-4827-9AA1-939F78D91FB0}"/>
              </a:ext>
            </a:extLst>
          </p:cNvPr>
          <p:cNvSpPr txBox="1"/>
          <p:nvPr/>
        </p:nvSpPr>
        <p:spPr>
          <a:xfrm>
            <a:off x="5239821" y="667820"/>
            <a:ext cx="2856216" cy="400110"/>
          </a:xfrm>
          <a:prstGeom prst="rect">
            <a:avLst/>
          </a:prstGeom>
          <a:noFill/>
        </p:spPr>
        <p:txBody>
          <a:bodyPr wrap="square" rtlCol="0">
            <a:spAutoFit/>
          </a:bodyPr>
          <a:lstStyle/>
          <a:p>
            <a:r>
              <a:rPr lang="en-US" sz="2000" u="sng"/>
              <a:t>Physician Responsibilities</a:t>
            </a:r>
          </a:p>
        </p:txBody>
      </p:sp>
    </p:spTree>
    <p:extLst>
      <p:ext uri="{BB962C8B-B14F-4D97-AF65-F5344CB8AC3E}">
        <p14:creationId xmlns:p14="http://schemas.microsoft.com/office/powerpoint/2010/main" val="2555270363"/>
      </p:ext>
    </p:extLst>
  </p:cSld>
  <p:clrMapOvr>
    <a:masterClrMapping/>
  </p:clrMapOvr>
  <p:transition/>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2D8933AF-CAA6-EA28-9272-F113DFECE117}"/>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5" name="Hexagon 4">
            <a:extLst>
              <a:ext uri="{FF2B5EF4-FFF2-40B4-BE49-F238E27FC236}">
                <a16:creationId xmlns:a16="http://schemas.microsoft.com/office/drawing/2014/main" id="{C4586D78-32EF-F3FE-259B-2F106B9D76BC}"/>
              </a:ext>
            </a:extLst>
          </p:cNvPr>
          <p:cNvSpPr txBox="1"/>
          <p:nvPr/>
        </p:nvSpPr>
        <p:spPr>
          <a:xfrm>
            <a:off x="544298" y="456711"/>
            <a:ext cx="1273603" cy="12216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2400" kern="1200"/>
              <a:t>Terminal Illness</a:t>
            </a:r>
          </a:p>
        </p:txBody>
      </p:sp>
      <p:pic>
        <p:nvPicPr>
          <p:cNvPr id="7" name="Picture 7" descr="TI3.PNG">
            <a:extLst>
              <a:ext uri="{FF2B5EF4-FFF2-40B4-BE49-F238E27FC236}">
                <a16:creationId xmlns:a16="http://schemas.microsoft.com/office/drawing/2014/main" id="{821FB40B-2EF5-5FAA-142E-F3BF19926DB2}"/>
              </a:ext>
            </a:extLst>
          </p:cNvPr>
          <p:cNvPicPr>
            <a:picLocks noChangeAspect="1"/>
          </p:cNvPicPr>
          <p:nvPr/>
        </p:nvPicPr>
        <p:blipFill>
          <a:blip r:embed="rId2"/>
          <a:srcRect l="-76" t="24242" r="40645" b="35985"/>
          <a:stretch>
            <a:fillRect/>
          </a:stretch>
        </p:blipFill>
        <p:spPr>
          <a:xfrm>
            <a:off x="1964726" y="3779728"/>
            <a:ext cx="2845384" cy="2153197"/>
          </a:xfrm>
          <a:prstGeom prst="rect">
            <a:avLst/>
          </a:prstGeom>
        </p:spPr>
      </p:pic>
      <p:pic>
        <p:nvPicPr>
          <p:cNvPr id="8" name="Picture 8" descr="TI2.PNG">
            <a:extLst>
              <a:ext uri="{FF2B5EF4-FFF2-40B4-BE49-F238E27FC236}">
                <a16:creationId xmlns:a16="http://schemas.microsoft.com/office/drawing/2014/main" id="{3AB9EC79-D241-25E0-C3E9-04EF658A20B5}"/>
              </a:ext>
            </a:extLst>
          </p:cNvPr>
          <p:cNvPicPr>
            <a:picLocks noChangeAspect="1"/>
          </p:cNvPicPr>
          <p:nvPr/>
        </p:nvPicPr>
        <p:blipFill>
          <a:blip r:embed="rId3"/>
          <a:srcRect r="-324" b="57393"/>
          <a:stretch>
            <a:fillRect/>
          </a:stretch>
        </p:blipFill>
        <p:spPr>
          <a:xfrm>
            <a:off x="4154750" y="1198837"/>
            <a:ext cx="4529838" cy="2479083"/>
          </a:xfrm>
          <a:prstGeom prst="rect">
            <a:avLst/>
          </a:prstGeom>
        </p:spPr>
      </p:pic>
      <p:pic>
        <p:nvPicPr>
          <p:cNvPr id="9" name="Picture 9" descr="TI1.PNG">
            <a:extLst>
              <a:ext uri="{FF2B5EF4-FFF2-40B4-BE49-F238E27FC236}">
                <a16:creationId xmlns:a16="http://schemas.microsoft.com/office/drawing/2014/main" id="{44453ABB-6F48-F576-6BEC-1470B13978B8}"/>
              </a:ext>
            </a:extLst>
          </p:cNvPr>
          <p:cNvPicPr>
            <a:picLocks noChangeAspect="1"/>
          </p:cNvPicPr>
          <p:nvPr/>
        </p:nvPicPr>
        <p:blipFill>
          <a:blip r:embed="rId4"/>
          <a:srcRect l="8357" t="654" r="3343" b="34640"/>
          <a:stretch>
            <a:fillRect/>
          </a:stretch>
        </p:blipFill>
        <p:spPr>
          <a:xfrm>
            <a:off x="289065" y="422040"/>
            <a:ext cx="3525075" cy="3299432"/>
          </a:xfrm>
          <a:prstGeom prst="rect">
            <a:avLst/>
          </a:prstGeom>
        </p:spPr>
      </p:pic>
      <p:sp>
        <p:nvSpPr>
          <p:cNvPr id="10" name="TextBox 9">
            <a:extLst>
              <a:ext uri="{FF2B5EF4-FFF2-40B4-BE49-F238E27FC236}">
                <a16:creationId xmlns:a16="http://schemas.microsoft.com/office/drawing/2014/main" id="{C33A082F-E9D6-3337-98FC-969DB2B91B5D}"/>
              </a:ext>
            </a:extLst>
          </p:cNvPr>
          <p:cNvSpPr txBox="1"/>
          <p:nvPr/>
        </p:nvSpPr>
        <p:spPr>
          <a:xfrm>
            <a:off x="4261281" y="632533"/>
            <a:ext cx="40504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rPr>
              <a:t>INVALID </a:t>
            </a:r>
            <a:r>
              <a:rPr lang="en-US" sz="2400" b="1"/>
              <a:t>Terminal Illness Order</a:t>
            </a:r>
            <a:endParaRPr lang="en-US" sz="2400" b="1">
              <a:cs typeface="Calibri"/>
            </a:endParaRPr>
          </a:p>
        </p:txBody>
      </p:sp>
      <p:sp>
        <p:nvSpPr>
          <p:cNvPr id="3" name="Slide Number Placeholder 2">
            <a:extLst>
              <a:ext uri="{FF2B5EF4-FFF2-40B4-BE49-F238E27FC236}">
                <a16:creationId xmlns:a16="http://schemas.microsoft.com/office/drawing/2014/main" id="{068B495D-9C63-47E7-E23D-55E64E1D1698}"/>
              </a:ext>
            </a:extLst>
          </p:cNvPr>
          <p:cNvSpPr>
            <a:spLocks noGrp="1"/>
          </p:cNvSpPr>
          <p:nvPr>
            <p:ph type="sldNum" sz="quarter" idx="12"/>
          </p:nvPr>
        </p:nvSpPr>
        <p:spPr/>
        <p:txBody>
          <a:bodyPr/>
          <a:lstStyle/>
          <a:p>
            <a:fld id="{4CC80072-E976-4164-B251-BB9FF94A818B}" type="slidenum">
              <a:rPr lang="en-US" smtClean="0"/>
              <a:t>7</a:t>
            </a:fld>
            <a:endParaRPr lang="en-US"/>
          </a:p>
        </p:txBody>
      </p:sp>
    </p:spTree>
    <p:extLst>
      <p:ext uri="{BB962C8B-B14F-4D97-AF65-F5344CB8AC3E}">
        <p14:creationId xmlns:p14="http://schemas.microsoft.com/office/powerpoint/2010/main" val="89573239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0F2FA506-37D5-3661-ABD7-DDC7E53AD530}"/>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4" name="TextBox 3">
            <a:extLst>
              <a:ext uri="{FF2B5EF4-FFF2-40B4-BE49-F238E27FC236}">
                <a16:creationId xmlns:a16="http://schemas.microsoft.com/office/drawing/2014/main" id="{36CB094D-1612-E592-7F89-E8E0C33C7E5C}"/>
              </a:ext>
            </a:extLst>
          </p:cNvPr>
          <p:cNvSpPr txBox="1"/>
          <p:nvPr/>
        </p:nvSpPr>
        <p:spPr>
          <a:xfrm>
            <a:off x="5171242" y="199747"/>
            <a:ext cx="40504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92D050"/>
                </a:solidFill>
              </a:rPr>
              <a:t>VALID </a:t>
            </a:r>
            <a:r>
              <a:rPr lang="en-US" sz="2400" b="1"/>
              <a:t>Terminal Illness Order</a:t>
            </a:r>
            <a:endParaRPr lang="en-US" sz="2400" b="1">
              <a:cs typeface="Calibri"/>
            </a:endParaRPr>
          </a:p>
        </p:txBody>
      </p:sp>
      <p:pic>
        <p:nvPicPr>
          <p:cNvPr id="5" name="Picture 5" descr="TI5.PNG">
            <a:extLst>
              <a:ext uri="{FF2B5EF4-FFF2-40B4-BE49-F238E27FC236}">
                <a16:creationId xmlns:a16="http://schemas.microsoft.com/office/drawing/2014/main" id="{FD09C12F-3DC0-FDAB-1F2F-79FDE1E97570}"/>
              </a:ext>
            </a:extLst>
          </p:cNvPr>
          <p:cNvPicPr>
            <a:picLocks noChangeAspect="1"/>
          </p:cNvPicPr>
          <p:nvPr/>
        </p:nvPicPr>
        <p:blipFill>
          <a:blip r:embed="rId2"/>
          <a:srcRect l="5662" t="67353" r="9638" b="21956"/>
          <a:stretch>
            <a:fillRect/>
          </a:stretch>
        </p:blipFill>
        <p:spPr>
          <a:xfrm rot="60000">
            <a:off x="4766158" y="5944737"/>
            <a:ext cx="3836298" cy="619164"/>
          </a:xfrm>
          <a:prstGeom prst="rect">
            <a:avLst/>
          </a:prstGeom>
        </p:spPr>
      </p:pic>
      <p:pic>
        <p:nvPicPr>
          <p:cNvPr id="6" name="Picture 6" descr="TI6.PNG">
            <a:extLst>
              <a:ext uri="{FF2B5EF4-FFF2-40B4-BE49-F238E27FC236}">
                <a16:creationId xmlns:a16="http://schemas.microsoft.com/office/drawing/2014/main" id="{97D6E47E-4DE4-D56E-D066-430191A73855}"/>
              </a:ext>
            </a:extLst>
          </p:cNvPr>
          <p:cNvPicPr>
            <a:picLocks noChangeAspect="1"/>
          </p:cNvPicPr>
          <p:nvPr/>
        </p:nvPicPr>
        <p:blipFill>
          <a:blip r:embed="rId3"/>
          <a:srcRect r="-405" b="63763"/>
          <a:stretch>
            <a:fillRect/>
          </a:stretch>
        </p:blipFill>
        <p:spPr>
          <a:xfrm>
            <a:off x="392837" y="928899"/>
            <a:ext cx="5332713" cy="2239849"/>
          </a:xfrm>
          <a:prstGeom prst="rect">
            <a:avLst/>
          </a:prstGeom>
        </p:spPr>
      </p:pic>
      <p:pic>
        <p:nvPicPr>
          <p:cNvPr id="7" name="Picture 5" descr="TI5.PNG">
            <a:extLst>
              <a:ext uri="{FF2B5EF4-FFF2-40B4-BE49-F238E27FC236}">
                <a16:creationId xmlns:a16="http://schemas.microsoft.com/office/drawing/2014/main" id="{246B471F-6ED3-5D8C-F33C-97DCF937D2EF}"/>
              </a:ext>
            </a:extLst>
          </p:cNvPr>
          <p:cNvPicPr>
            <a:picLocks noChangeAspect="1"/>
          </p:cNvPicPr>
          <p:nvPr/>
        </p:nvPicPr>
        <p:blipFill>
          <a:blip r:embed="rId2"/>
          <a:srcRect l="7325" t="6948" r="8280" b="65586"/>
          <a:stretch>
            <a:fillRect/>
          </a:stretch>
        </p:blipFill>
        <p:spPr>
          <a:xfrm>
            <a:off x="4576440" y="4139212"/>
            <a:ext cx="4535890" cy="1885819"/>
          </a:xfrm>
          <a:prstGeom prst="rect">
            <a:avLst/>
          </a:prstGeom>
        </p:spPr>
      </p:pic>
      <p:pic>
        <p:nvPicPr>
          <p:cNvPr id="9" name="Picture 6" descr="TI6.PNG">
            <a:extLst>
              <a:ext uri="{FF2B5EF4-FFF2-40B4-BE49-F238E27FC236}">
                <a16:creationId xmlns:a16="http://schemas.microsoft.com/office/drawing/2014/main" id="{32042F60-D72D-5AED-0D77-62390A1CE164}"/>
              </a:ext>
            </a:extLst>
          </p:cNvPr>
          <p:cNvPicPr>
            <a:picLocks noChangeAspect="1"/>
          </p:cNvPicPr>
          <p:nvPr/>
        </p:nvPicPr>
        <p:blipFill>
          <a:blip r:embed="rId3"/>
          <a:srcRect t="79094" r="-405" b="348"/>
          <a:stretch>
            <a:fillRect/>
          </a:stretch>
        </p:blipFill>
        <p:spPr>
          <a:xfrm>
            <a:off x="392838" y="3292209"/>
            <a:ext cx="4252412" cy="1009046"/>
          </a:xfrm>
          <a:prstGeom prst="rect">
            <a:avLst/>
          </a:prstGeom>
        </p:spPr>
      </p:pic>
      <p:pic>
        <p:nvPicPr>
          <p:cNvPr id="10" name="Picture 5" descr="TI5.PNG">
            <a:extLst>
              <a:ext uri="{FF2B5EF4-FFF2-40B4-BE49-F238E27FC236}">
                <a16:creationId xmlns:a16="http://schemas.microsoft.com/office/drawing/2014/main" id="{57CEE328-90F9-C309-ED89-0A3D39CEBF17}"/>
              </a:ext>
            </a:extLst>
          </p:cNvPr>
          <p:cNvPicPr>
            <a:picLocks noChangeAspect="1"/>
          </p:cNvPicPr>
          <p:nvPr/>
        </p:nvPicPr>
        <p:blipFill>
          <a:blip r:embed="rId2"/>
          <a:srcRect l="5663" t="92349" r="9637" b="4320"/>
          <a:stretch>
            <a:fillRect/>
          </a:stretch>
        </p:blipFill>
        <p:spPr>
          <a:xfrm rot="-60000">
            <a:off x="4572620" y="4386592"/>
            <a:ext cx="4468851" cy="225643"/>
          </a:xfrm>
          <a:prstGeom prst="rect">
            <a:avLst/>
          </a:prstGeom>
        </p:spPr>
      </p:pic>
      <p:sp>
        <p:nvSpPr>
          <p:cNvPr id="3" name="Slide Number Placeholder 2">
            <a:extLst>
              <a:ext uri="{FF2B5EF4-FFF2-40B4-BE49-F238E27FC236}">
                <a16:creationId xmlns:a16="http://schemas.microsoft.com/office/drawing/2014/main" id="{7A74A3C3-C578-91DD-B600-CF8E059944C9}"/>
              </a:ext>
            </a:extLst>
          </p:cNvPr>
          <p:cNvSpPr>
            <a:spLocks noGrp="1"/>
          </p:cNvSpPr>
          <p:nvPr>
            <p:ph type="sldNum" sz="quarter" idx="12"/>
          </p:nvPr>
        </p:nvSpPr>
        <p:spPr/>
        <p:txBody>
          <a:bodyPr/>
          <a:lstStyle/>
          <a:p>
            <a:fld id="{4CC80072-E976-4164-B251-BB9FF94A818B}" type="slidenum">
              <a:rPr lang="en-US" smtClean="0"/>
              <a:t>8</a:t>
            </a:fld>
            <a:endParaRPr lang="en-US"/>
          </a:p>
        </p:txBody>
      </p:sp>
    </p:spTree>
    <p:extLst>
      <p:ext uri="{BB962C8B-B14F-4D97-AF65-F5344CB8AC3E}">
        <p14:creationId xmlns:p14="http://schemas.microsoft.com/office/powerpoint/2010/main" val="80414994"/>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29695E6A-258C-4F70-98A8-DC84A5025CD4}"/>
              </a:ext>
            </a:extLst>
          </p:cNvPr>
          <p:cNvSpPr>
            <a:spLocks noGrp="1"/>
          </p:cNvSpPr>
          <p:nvPr>
            <p:ph type="dt" sz="half" idx="10"/>
          </p:nvPr>
        </p:nvSpPr>
        <p:spPr/>
        <p:txBody>
          <a:bodyPr/>
          <a:lstStyle/>
          <a:p>
            <a:fld id="{F32068A4-B2B7-4462-B81C-5D436359B795}" type="datetime4">
              <a:rPr lang="en-US" smtClean="0"/>
              <a:t>January 11, 2024</a:t>
            </a:fld>
            <a:endParaRPr lang="en-US"/>
          </a:p>
        </p:txBody>
      </p:sp>
      <p:sp>
        <p:nvSpPr>
          <p:cNvPr id="8" name="TextBox 7">
            <a:extLst>
              <a:ext uri="{FF2B5EF4-FFF2-40B4-BE49-F238E27FC236}">
                <a16:creationId xmlns:a16="http://schemas.microsoft.com/office/drawing/2014/main" id="{281895C4-D1B3-41FE-86A8-C5B09B1DF66A}"/>
              </a:ext>
            </a:extLst>
          </p:cNvPr>
          <p:cNvSpPr txBox="1"/>
          <p:nvPr/>
        </p:nvSpPr>
        <p:spPr>
          <a:xfrm>
            <a:off x="4319753" y="544299"/>
            <a:ext cx="4572000" cy="1938992"/>
          </a:xfrm>
          <a:prstGeom prst="rect">
            <a:avLst/>
          </a:prstGeom>
          <a:noFill/>
        </p:spPr>
        <p:txBody>
          <a:bodyPr wrap="square">
            <a:spAutoFit/>
          </a:bodyPr>
          <a:lstStyle/>
          <a:p>
            <a:pPr marL="285750" indent="-285750">
              <a:buFont typeface="Wingdings" panose="05000000000000000000" pitchFamily="2" charset="2"/>
              <a:buChar char="v"/>
            </a:pPr>
            <a:endParaRPr lang="en-ZA" sz="2000">
              <a:solidFill>
                <a:srgbClr val="3A3A3C"/>
              </a:solidFill>
              <a:effectLst/>
              <a:latin typeface="Gill Sans MT" panose="020b0502020104020203" pitchFamily="34" charset="0"/>
              <a:ea typeface="Gill Sans MT" panose="020b0502020104020203" pitchFamily="34" charset="0"/>
              <a:cs typeface="Times New Roman" panose="02020603050405020304" pitchFamily="18" charset="0"/>
            </a:endParaRPr>
          </a:p>
          <a:p>
            <a:pPr marL="342900" indent="-342900">
              <a:buFont typeface="Wingdings" panose="05000000000000000000" pitchFamily="2" charset="2"/>
              <a:buChar char="v"/>
            </a:pPr>
            <a:r>
              <a:rPr lang="en-ZA" sz="2000">
                <a:solidFill>
                  <a:srgbClr val="3A3A3C"/>
                </a:solidFill>
                <a:effectLst/>
                <a:latin typeface="Gill Sans MT" panose="020b0502020104020203" pitchFamily="34" charset="0"/>
                <a:ea typeface="Gill Sans MT" panose="020b0502020104020203" pitchFamily="34" charset="0"/>
                <a:cs typeface="Times New Roman" panose="02020603050405020304" pitchFamily="18" charset="0"/>
              </a:rPr>
              <a:t>Doctor’s order </a:t>
            </a:r>
            <a:r>
              <a:rPr lang="en-ZA" sz="2000" b="1">
                <a:solidFill>
                  <a:srgbClr val="3A3A3C"/>
                </a:solidFill>
                <a:effectLst/>
                <a:latin typeface="Gill Sans MT" panose="020b0502020104020203" pitchFamily="34" charset="0"/>
                <a:ea typeface="Gill Sans MT" panose="020b0502020104020203" pitchFamily="34" charset="0"/>
                <a:cs typeface="Times New Roman" panose="02020603050405020304" pitchFamily="18" charset="0"/>
              </a:rPr>
              <a:t>must be</a:t>
            </a:r>
            <a:r>
              <a:rPr lang="en-ZA" sz="2000">
                <a:solidFill>
                  <a:srgbClr val="3A3A3C"/>
                </a:solidFill>
                <a:effectLst/>
                <a:latin typeface="Gill Sans MT" panose="020b0502020104020203" pitchFamily="34" charset="0"/>
                <a:ea typeface="Gill Sans MT" panose="020b0502020104020203" pitchFamily="34" charset="0"/>
                <a:cs typeface="Times New Roman" panose="02020603050405020304" pitchFamily="18" charset="0"/>
              </a:rPr>
              <a:t> on letterhead or hospital forms indicating the </a:t>
            </a:r>
            <a:r>
              <a:rPr lang="en-ZA" sz="2000">
                <a:solidFill>
                  <a:srgbClr val="3A3A3C"/>
                </a:solidFill>
                <a:effectLst/>
                <a:ea typeface="Gill Sans MT" panose="020b0502020104020203" pitchFamily="34" charset="0"/>
                <a:cs typeface="Times New Roman" panose="02020603050405020304" pitchFamily="18" charset="0"/>
              </a:rPr>
              <a:t>location</a:t>
            </a:r>
            <a:r>
              <a:rPr lang="en-ZA" sz="2000">
                <a:solidFill>
                  <a:srgbClr val="3A3A3C"/>
                </a:solidFill>
                <a:effectLst/>
                <a:latin typeface="Gill Sans MT" panose="020b0502020104020203" pitchFamily="34" charset="0"/>
                <a:ea typeface="Gill Sans MT" panose="020b0502020104020203" pitchFamily="34" charset="0"/>
                <a:cs typeface="Times New Roman" panose="02020603050405020304" pitchFamily="18" charset="0"/>
              </a:rPr>
              <a:t> where the doctor assessed the individual for admission into a nursing facility. </a:t>
            </a:r>
            <a:endParaRPr lang="en-US" sz="2000"/>
          </a:p>
        </p:txBody>
      </p:sp>
      <p:sp>
        <p:nvSpPr>
          <p:cNvPr id="10" name="TextBox 9">
            <a:extLst>
              <a:ext uri="{FF2B5EF4-FFF2-40B4-BE49-F238E27FC236}">
                <a16:creationId xmlns:a16="http://schemas.microsoft.com/office/drawing/2014/main" id="{3A94BC50-4BFB-41D9-B777-E2A91C08BD9E}"/>
              </a:ext>
            </a:extLst>
          </p:cNvPr>
          <p:cNvSpPr txBox="1"/>
          <p:nvPr/>
        </p:nvSpPr>
        <p:spPr>
          <a:xfrm>
            <a:off x="4419599" y="2295859"/>
            <a:ext cx="4124943" cy="4031873"/>
          </a:xfrm>
          <a:prstGeom prst="rect">
            <a:avLst/>
          </a:prstGeom>
          <a:noFill/>
        </p:spPr>
        <p:txBody>
          <a:bodyPr wrap="square" lIns="91440" tIns="45720" rIns="91440" bIns="45720" anchor="t">
            <a:spAutoFit/>
          </a:bodyPr>
          <a:lstStyle/>
          <a:p>
            <a:pPr algn="l"/>
            <a:endParaRPr lang="en-US" sz="2000" b="0" i="0" u="none" strike="noStrike" baseline="0">
              <a:solidFill>
                <a:srgbClr val="000000"/>
              </a:solidFill>
              <a:latin typeface="Calibri" panose="020f0502020204030204" pitchFamily="34" charset="0"/>
            </a:endParaRPr>
          </a:p>
          <a:p>
            <a:pPr marL="285750" indent="-285750">
              <a:buFont typeface="Wingdings" panose="05000000000000000000" pitchFamily="2" charset="2"/>
              <a:buChar char="v"/>
            </a:pPr>
            <a:r>
              <a:rPr lang="en-US" sz="2000" b="1" i="0" u="none" strike="noStrike" baseline="0">
                <a:solidFill>
                  <a:srgbClr val="000000"/>
                </a:solidFill>
              </a:rPr>
              <a:t>Less Than 30 Days </a:t>
            </a:r>
            <a:r>
              <a:rPr lang="en-US" sz="2000" b="0" i="0" u="none" strike="noStrike" baseline="0">
                <a:solidFill>
                  <a:srgbClr val="000000"/>
                </a:solidFill>
              </a:rPr>
              <a:t>– the doctor’s order must state</a:t>
            </a:r>
            <a:r>
              <a:rPr lang="en-US" sz="2000">
                <a:solidFill>
                  <a:srgbClr val="000000"/>
                </a:solidFill>
              </a:rPr>
              <a:t> </a:t>
            </a:r>
            <a:endParaRPr lang="en-US" sz="2000" b="0" i="0" u="none" strike="noStrike" baseline="0">
              <a:solidFill>
                <a:srgbClr val="000000"/>
              </a:solidFill>
              <a:cs typeface="Calibri"/>
            </a:endParaRPr>
          </a:p>
          <a:p>
            <a:r>
              <a:rPr lang="en-US" sz="2000">
                <a:solidFill>
                  <a:srgbClr val="000000"/>
                </a:solidFill>
              </a:rPr>
              <a:t>   </a:t>
            </a:r>
            <a:r>
              <a:rPr lang="en-US" sz="2000" b="0" i="0" u="none" strike="noStrike" baseline="0">
                <a:solidFill>
                  <a:srgbClr val="000000"/>
                </a:solidFill>
              </a:rPr>
              <a:t> 1. </a:t>
            </a:r>
            <a:r>
              <a:rPr lang="en-US" sz="2000" b="0" i="1" u="none" strike="noStrike" baseline="0">
                <a:solidFill>
                  <a:srgbClr val="000000"/>
                </a:solidFill>
              </a:rPr>
              <a:t>less than 30 days to </a:t>
            </a:r>
            <a:r>
              <a:rPr lang="en-US" sz="2000" b="0" i="0" u="none" strike="noStrike" baseline="0">
                <a:solidFill>
                  <a:srgbClr val="000000"/>
                </a:solidFill>
              </a:rPr>
              <a:t>skilled facility or</a:t>
            </a:r>
            <a:r>
              <a:rPr lang="en-US" sz="2000">
                <a:solidFill>
                  <a:srgbClr val="000000"/>
                </a:solidFill>
              </a:rPr>
              <a:t> </a:t>
            </a:r>
            <a:r>
              <a:rPr lang="en-US" sz="2000" b="0" i="0" u="none" strike="noStrike" baseline="0">
                <a:solidFill>
                  <a:srgbClr val="000000"/>
                </a:solidFill>
              </a:rPr>
              <a:t>similar</a:t>
            </a:r>
            <a:r>
              <a:rPr lang="en-US" sz="2000">
                <a:solidFill>
                  <a:srgbClr val="000000"/>
                </a:solidFill>
              </a:rPr>
              <a:t> </a:t>
            </a:r>
            <a:endParaRPr lang="en-US" sz="2000" b="0" i="0" u="none" strike="noStrike" baseline="0">
              <a:solidFill>
                <a:srgbClr val="000000"/>
              </a:solidFill>
              <a:cs typeface="Calibri"/>
            </a:endParaRPr>
          </a:p>
          <a:p>
            <a:r>
              <a:rPr lang="en-US" sz="2000">
                <a:solidFill>
                  <a:srgbClr val="000000"/>
                </a:solidFill>
              </a:rPr>
              <a:t>   </a:t>
            </a:r>
            <a:r>
              <a:rPr lang="en-US" sz="2000" b="0" i="0" u="none" strike="noStrike" baseline="0">
                <a:solidFill>
                  <a:srgbClr val="000000"/>
                </a:solidFill>
              </a:rPr>
              <a:t> 2. and be on the discharge paperwork from the hospital.</a:t>
            </a:r>
          </a:p>
          <a:p>
            <a:endParaRPr lang="en-US" sz="2000" b="0" i="0" u="none" strike="noStrike" baseline="0">
              <a:solidFill>
                <a:srgbClr val="000000"/>
              </a:solidFill>
            </a:endParaRPr>
          </a:p>
          <a:p>
            <a:pPr marL="342900" indent="-342900">
              <a:buFont typeface="Wingdings" panose="05000000000000000000" pitchFamily="2" charset="2"/>
              <a:buChar char="v"/>
            </a:pPr>
            <a:r>
              <a:rPr lang="en-ZA" sz="2000">
                <a:solidFill>
                  <a:srgbClr val="3A3A3C"/>
                </a:solidFill>
                <a:effectLst/>
                <a:ea typeface="Gill Sans MT" panose="020b0502020104020203" pitchFamily="34" charset="0"/>
                <a:cs typeface="Times New Roman"/>
              </a:rPr>
              <a:t>Orders must be signed by a </a:t>
            </a:r>
            <a:r>
              <a:rPr lang="en-ZA" sz="2000" b="1">
                <a:solidFill>
                  <a:srgbClr val="3A3A3C"/>
                </a:solidFill>
                <a:effectLst/>
                <a:ea typeface="Gill Sans MT" panose="020b0502020104020203" pitchFamily="34" charset="0"/>
                <a:cs typeface="Times New Roman"/>
              </a:rPr>
              <a:t>physician</a:t>
            </a:r>
            <a:r>
              <a:rPr lang="en-ZA" sz="2000">
                <a:solidFill>
                  <a:srgbClr val="3A3A3C"/>
                </a:solidFill>
                <a:effectLst/>
                <a:ea typeface="Gill Sans MT" panose="020b0502020104020203" pitchFamily="34" charset="0"/>
                <a:cs typeface="Times New Roman"/>
              </a:rPr>
              <a:t>.</a:t>
            </a:r>
            <a:r>
              <a:rPr lang="en-US" sz="2000">
                <a:solidFill>
                  <a:srgbClr val="000000"/>
                </a:solidFill>
                <a:ea typeface="Gill Sans MT" panose="020b0502020104020203" pitchFamily="34" charset="0"/>
                <a:cs typeface="Times New Roman"/>
              </a:rPr>
              <a:t> </a:t>
            </a:r>
            <a:r>
              <a:rPr lang="en-US" sz="2000">
                <a:solidFill>
                  <a:srgbClr val="000000"/>
                </a:solidFill>
              </a:rPr>
              <a:t> </a:t>
            </a:r>
            <a:endParaRPr lang="en-US" sz="2000" b="0" i="0" u="none" strike="noStrike" baseline="0">
              <a:solidFill>
                <a:srgbClr val="000000"/>
              </a:solidFill>
              <a:cs typeface="Calibri"/>
            </a:endParaRPr>
          </a:p>
          <a:p>
            <a:pPr marL="285750" indent="-285750">
              <a:buFont typeface="Wingdings" panose="05000000000000000000" pitchFamily="2" charset="2"/>
              <a:buChar char="v"/>
            </a:pPr>
            <a:endParaRPr lang="en-US" sz="2000" b="0" i="0" u="none" strike="noStrike" baseline="0">
              <a:solidFill>
                <a:srgbClr val="000000"/>
              </a:solidFill>
            </a:endParaRPr>
          </a:p>
          <a:p>
            <a:pPr marL="285750" indent="-285750">
              <a:buFont typeface="Wingdings" panose="05000000000000000000" pitchFamily="2" charset="2"/>
              <a:buChar char="v"/>
            </a:pPr>
            <a:endParaRPr lang="en-US" sz="1800" b="0" i="0" u="none" strike="noStrike" baseline="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p:txBody>
      </p:sp>
      <p:grpSp>
        <p:nvGrpSpPr>
          <p:cNvPr id="11" name="Group 10">
            <a:extLst>
              <a:ext uri="{FF2B5EF4-FFF2-40B4-BE49-F238E27FC236}">
                <a16:creationId xmlns:a16="http://schemas.microsoft.com/office/drawing/2014/main" id="{DBD9B880-713A-4ED8-BEFD-EB468D5B9D83}"/>
              </a:ext>
            </a:extLst>
          </p:cNvPr>
          <p:cNvGrpSpPr/>
          <p:nvPr/>
        </p:nvGrpSpPr>
        <p:grpSpPr>
          <a:xfrm>
            <a:off x="76200" y="228600"/>
            <a:ext cx="2057399" cy="1905000"/>
            <a:chOff x="1140725" y="611965"/>
            <a:chExt cx="1075410" cy="930356"/>
          </a:xfrm>
        </p:grpSpPr>
        <p:sp>
          <p:nvSpPr>
            <p:cNvPr id="12" name="Hexagon 11">
              <a:extLst>
                <a:ext uri="{FF2B5EF4-FFF2-40B4-BE49-F238E27FC236}">
                  <a16:creationId xmlns:a16="http://schemas.microsoft.com/office/drawing/2014/main" id="{403F36A3-621B-416F-9059-430083B192A8}"/>
                </a:ext>
              </a:extLst>
            </p:cNvPr>
            <p:cNvSpPr/>
            <p:nvPr/>
          </p:nvSpPr>
          <p:spPr>
            <a:xfrm>
              <a:off x="1140725" y="611965"/>
              <a:ext cx="1075410" cy="930356"/>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3" name="Hexagon 4">
              <a:extLst>
                <a:ext uri="{FF2B5EF4-FFF2-40B4-BE49-F238E27FC236}">
                  <a16:creationId xmlns:a16="http://schemas.microsoft.com/office/drawing/2014/main" id="{7EC4BDBB-85AA-43E8-AB18-E5E1AE5F5FDE}"/>
                </a:ext>
              </a:extLst>
            </p:cNvPr>
            <p:cNvSpPr txBox="1"/>
            <p:nvPr/>
          </p:nvSpPr>
          <p:spPr>
            <a:xfrm>
              <a:off x="1318943" y="766145"/>
              <a:ext cx="718974" cy="621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2400" kern="1200"/>
                <a:t>Less Than 30 Days</a:t>
              </a:r>
            </a:p>
          </p:txBody>
        </p:sp>
      </p:grpSp>
      <p:sp>
        <p:nvSpPr>
          <p:cNvPr id="3" name="Slide Number Placeholder 2">
            <a:extLst>
              <a:ext uri="{FF2B5EF4-FFF2-40B4-BE49-F238E27FC236}">
                <a16:creationId xmlns:a16="http://schemas.microsoft.com/office/drawing/2014/main" id="{1C93F0B6-DC5A-1AA8-53D2-D7467B9D3054}"/>
              </a:ext>
            </a:extLst>
          </p:cNvPr>
          <p:cNvSpPr>
            <a:spLocks noGrp="1"/>
          </p:cNvSpPr>
          <p:nvPr>
            <p:ph type="sldNum" sz="quarter" idx="12"/>
          </p:nvPr>
        </p:nvSpPr>
        <p:spPr/>
        <p:txBody>
          <a:bodyPr/>
          <a:lstStyle/>
          <a:p>
            <a:fld id="{4CC80072-E976-4164-B251-BB9FF94A818B}" type="slidenum">
              <a:rPr lang="en-US" smtClean="0"/>
              <a:t>9</a:t>
            </a:fld>
            <a:endParaRPr lang="en-US"/>
          </a:p>
        </p:txBody>
      </p:sp>
      <p:sp>
        <p:nvSpPr>
          <p:cNvPr id="4" name="TextBox 3">
            <a:extLst>
              <a:ext uri="{FF2B5EF4-FFF2-40B4-BE49-F238E27FC236}">
                <a16:creationId xmlns:a16="http://schemas.microsoft.com/office/drawing/2014/main" id="{7E10F158-7587-4994-A730-E4BBD6E400E2}"/>
              </a:ext>
            </a:extLst>
          </p:cNvPr>
          <p:cNvSpPr txBox="1"/>
          <p:nvPr/>
        </p:nvSpPr>
        <p:spPr>
          <a:xfrm>
            <a:off x="293772" y="2250040"/>
            <a:ext cx="3678771" cy="677108"/>
          </a:xfrm>
          <a:prstGeom prst="rect">
            <a:avLst/>
          </a:prstGeom>
          <a:noFill/>
        </p:spPr>
        <p:txBody>
          <a:bodyPr wrap="square" rtlCol="0">
            <a:spAutoFit/>
          </a:bodyPr>
          <a:lstStyle/>
          <a:p>
            <a:r>
              <a:rPr lang="en-US" sz="2000" u="sng"/>
              <a:t>Nursing Facility Responsibilities</a:t>
            </a:r>
          </a:p>
          <a:p>
            <a:endParaRPr lang="en-US"/>
          </a:p>
        </p:txBody>
      </p:sp>
      <p:sp>
        <p:nvSpPr>
          <p:cNvPr id="7" name="TextBox 6">
            <a:extLst>
              <a:ext uri="{FF2B5EF4-FFF2-40B4-BE49-F238E27FC236}">
                <a16:creationId xmlns:a16="http://schemas.microsoft.com/office/drawing/2014/main" id="{49C9BDA8-605F-4C22-A088-C5B28FA3A105}"/>
              </a:ext>
            </a:extLst>
          </p:cNvPr>
          <p:cNvSpPr txBox="1"/>
          <p:nvPr/>
        </p:nvSpPr>
        <p:spPr>
          <a:xfrm>
            <a:off x="435390" y="5111415"/>
            <a:ext cx="3538489" cy="369332"/>
          </a:xfrm>
          <a:prstGeom prst="rect">
            <a:avLst/>
          </a:prstGeom>
          <a:noFill/>
        </p:spPr>
        <p:txBody>
          <a:bodyPr wrap="square" rtlCol="0">
            <a:spAutoFit/>
          </a:bodyPr>
          <a:lstStyle/>
          <a:p>
            <a:r>
              <a:rPr lang="en-US"/>
              <a:t>  </a:t>
            </a:r>
          </a:p>
        </p:txBody>
      </p:sp>
      <p:pic>
        <p:nvPicPr>
          <p:cNvPr id="17" name="Picture 16">
            <a:extLst>
              <a:ext uri="{FF2B5EF4-FFF2-40B4-BE49-F238E27FC236}">
                <a16:creationId xmlns:a16="http://schemas.microsoft.com/office/drawing/2014/main" id="{2EA5CDF7-162B-4FFE-8BCC-B08290FB4D3A}"/>
              </a:ext>
            </a:extLst>
          </p:cNvPr>
          <p:cNvPicPr>
            <a:picLocks noChangeAspect="1"/>
          </p:cNvPicPr>
          <p:nvPr/>
        </p:nvPicPr>
        <p:blipFill>
          <a:blip r:embed="rId3"/>
          <a:stretch>
            <a:fillRect/>
          </a:stretch>
        </p:blipFill>
        <p:spPr>
          <a:xfrm>
            <a:off x="293772" y="2562022"/>
            <a:ext cx="3778617" cy="3869599"/>
          </a:xfrm>
          <a:prstGeom prst="rect">
            <a:avLst/>
          </a:prstGeom>
        </p:spPr>
      </p:pic>
      <p:sp>
        <p:nvSpPr>
          <p:cNvPr id="18" name="TextBox 17">
            <a:extLst>
              <a:ext uri="{FF2B5EF4-FFF2-40B4-BE49-F238E27FC236}">
                <a16:creationId xmlns:a16="http://schemas.microsoft.com/office/drawing/2014/main" id="{E95F1FFC-8FBB-4D6A-BBFF-16251B034F9F}"/>
              </a:ext>
            </a:extLst>
          </p:cNvPr>
          <p:cNvSpPr txBox="1"/>
          <p:nvPr/>
        </p:nvSpPr>
        <p:spPr>
          <a:xfrm>
            <a:off x="4849402" y="308225"/>
            <a:ext cx="2845942" cy="677108"/>
          </a:xfrm>
          <a:prstGeom prst="rect">
            <a:avLst/>
          </a:prstGeom>
          <a:noFill/>
        </p:spPr>
        <p:txBody>
          <a:bodyPr wrap="square" rtlCol="0">
            <a:spAutoFit/>
          </a:bodyPr>
          <a:lstStyle/>
          <a:p>
            <a:r>
              <a:rPr lang="en-US" sz="2000" u="sng"/>
              <a:t>Physician</a:t>
            </a:r>
            <a:r>
              <a:rPr lang="en-US" sz="1800" u="sng"/>
              <a:t> </a:t>
            </a:r>
            <a:r>
              <a:rPr lang="en-US" sz="2000" u="sng"/>
              <a:t>Responsibilities</a:t>
            </a:r>
          </a:p>
          <a:p>
            <a:endParaRPr lang="en-US"/>
          </a:p>
        </p:txBody>
      </p:sp>
    </p:spTree>
    <p:extLst>
      <p:ext uri="{BB962C8B-B14F-4D97-AF65-F5344CB8AC3E}">
        <p14:creationId xmlns:p14="http://schemas.microsoft.com/office/powerpoint/2010/main" val="3800440455"/>
      </p:ext>
    </p:extLst>
  </p:cSld>
  <p:clrMapOvr>
    <a:masterClrMapping/>
  </p:clrMapOvr>
  <p:transition/>
  <p:timing/>
  <p:extLst>
    <p:ext uri="{6950BFC3-D8DA-4A85-94F7-54DA5524770B}">
      <p188:commentRel xmlns:p188="http://schemas.microsoft.com/office/powerpoint/2018/8/main" r:id="rId2"/>
    </p:ext>
  </p:extLst>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KDADS_PowerPoint_Template</Template>
  <Company/>
  <PresentationFormat>On-screen Show (4:3)</PresentationFormat>
  <Paragraphs>126</Paragraphs>
  <Slides>21</Slides>
  <Notes>10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21</vt:i4>
      </vt:variant>
    </vt:vector>
  </HeadingPairs>
  <TitlesOfParts>
    <vt:vector baseType="lpstr" size="28">
      <vt:lpstr>Arial</vt:lpstr>
      <vt:lpstr>Calibri</vt:lpstr>
      <vt:lpstr>Times New Roman</vt:lpstr>
      <vt:lpstr>Wingdings</vt:lpstr>
      <vt:lpstr>Gill Sans MT</vt:lpstr>
      <vt:lpstr>Symbol</vt:lpstr>
      <vt:lpstr>Office Theme</vt:lpstr>
      <vt:lpstr>The CARE Program</vt:lpstr>
      <vt:lpstr>Learning Objectives</vt:lpstr>
      <vt:lpstr>CARE</vt:lpstr>
      <vt:lpstr>CARE Purpose</vt:lpstr>
      <vt:lpstr>		Kansas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Reminders</vt:lpstr>
      <vt:lpstr>Future Plans</vt:lpstr>
      <vt:lpstr>Questions?</vt:lpstr>
      <vt:lpstr>Resources</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Anne Yeakley [KDADS]</dc:creator>
  <cp:lastModifiedBy>Dorene Beasley [KDADS]</cp:lastModifiedBy>
  <cp:revision>8</cp:revision>
  <cp:lastPrinted>2023-03-07T16:39:41.000</cp:lastPrinted>
  <dcterms:created xsi:type="dcterms:W3CDTF">2020-01-28T16:18:04Z</dcterms:created>
  <dcterms:modified xsi:type="dcterms:W3CDTF">2024-01-11T15:08:52Z</dcterms:modified>
</cp:coreProperties>
</file>