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80" r:id="rId2"/>
  </p:sldMasterIdLst>
  <p:notesMasterIdLst>
    <p:notesMasterId r:id="rId12"/>
  </p:notesMasterIdLst>
  <p:handoutMasterIdLst>
    <p:handoutMasterId r:id="rId13"/>
  </p:handoutMasterIdLst>
  <p:sldIdLst>
    <p:sldId id="256" r:id="rId3"/>
    <p:sldId id="3029" r:id="rId4"/>
    <p:sldId id="3028" r:id="rId5"/>
    <p:sldId id="3031" r:id="rId6"/>
    <p:sldId id="3032" r:id="rId7"/>
    <p:sldId id="3030" r:id="rId8"/>
    <p:sldId id="259" r:id="rId9"/>
    <p:sldId id="3027" r:id="rId10"/>
    <p:sldId id="261"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490536-AF9C-E476-DDC3-6F6985DE71D5}" name="Breanna M. Dohrman [KDHE]" initials="BD" userId="S::breanna.m.dohrman@kdhe.ks.gov::f9c2018f-cf41-4675-87ad-5d7511b0baab" providerId="AD"/>
  <p188:author id="{50F9448E-40F2-54E6-7E4C-BE7AF08B80AF}" name="Erin Kelley" initials="EK" userId="S::erin.kelley@kdhe.ks.gov::a2afe953-c12c-457e-9768-ad5b671c87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F8F8F8"/>
    <a:srgbClr val="B3CDD4"/>
    <a:srgbClr val="7AA8B4"/>
    <a:srgbClr val="839AA0"/>
    <a:srgbClr val="0033CC"/>
    <a:srgbClr val="003399"/>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BE176-03D1-506C-4BA4-B5D216470428}" v="65" dt="2024-10-22T14:29:49.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9077" autoAdjust="0"/>
  </p:normalViewPr>
  <p:slideViewPr>
    <p:cSldViewPr>
      <p:cViewPr varScale="1">
        <p:scale>
          <a:sx n="100" d="100"/>
          <a:sy n="100" d="100"/>
        </p:scale>
        <p:origin x="1002"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a M. Dohrman [KDHE]" userId="f9c2018f-cf41-4675-87ad-5d7511b0baab" providerId="ADAL" clId="{664077D1-5DFF-4BF5-8A03-D421D789F1EE}"/>
    <pc:docChg chg="undo custSel addSld delSld modSld sldOrd">
      <pc:chgData name="Breanna M. Dohrman [KDHE]" userId="f9c2018f-cf41-4675-87ad-5d7511b0baab" providerId="ADAL" clId="{664077D1-5DFF-4BF5-8A03-D421D789F1EE}" dt="2024-10-14T13:32:30.460" v="1758" actId="20577"/>
      <pc:docMkLst>
        <pc:docMk/>
      </pc:docMkLst>
      <pc:sldChg chg="modSp mod">
        <pc:chgData name="Breanna M. Dohrman [KDHE]" userId="f9c2018f-cf41-4675-87ad-5d7511b0baab" providerId="ADAL" clId="{664077D1-5DFF-4BF5-8A03-D421D789F1EE}" dt="2024-10-03T18:19:54.199" v="68" actId="20577"/>
        <pc:sldMkLst>
          <pc:docMk/>
          <pc:sldMk cId="0" sldId="256"/>
        </pc:sldMkLst>
        <pc:spChg chg="mod">
          <ac:chgData name="Breanna M. Dohrman [KDHE]" userId="f9c2018f-cf41-4675-87ad-5d7511b0baab" providerId="ADAL" clId="{664077D1-5DFF-4BF5-8A03-D421D789F1EE}" dt="2024-10-03T18:19:54.199" v="68" actId="20577"/>
          <ac:spMkLst>
            <pc:docMk/>
            <pc:sldMk cId="0" sldId="256"/>
            <ac:spMk id="6" creationId="{3DFA8783-C98C-FAC3-E07E-4BB9BF60DF84}"/>
          </ac:spMkLst>
        </pc:spChg>
      </pc:sldChg>
      <pc:sldChg chg="modSp mod">
        <pc:chgData name="Breanna M. Dohrman [KDHE]" userId="f9c2018f-cf41-4675-87ad-5d7511b0baab" providerId="ADAL" clId="{664077D1-5DFF-4BF5-8A03-D421D789F1EE}" dt="2024-10-11T16:34:10.290" v="1306" actId="20577"/>
        <pc:sldMkLst>
          <pc:docMk/>
          <pc:sldMk cId="0" sldId="259"/>
        </pc:sldMkLst>
        <pc:spChg chg="mod">
          <ac:chgData name="Breanna M. Dohrman [KDHE]" userId="f9c2018f-cf41-4675-87ad-5d7511b0baab" providerId="ADAL" clId="{664077D1-5DFF-4BF5-8A03-D421D789F1EE}" dt="2024-10-11T16:34:10.290" v="1306" actId="20577"/>
          <ac:spMkLst>
            <pc:docMk/>
            <pc:sldMk cId="0" sldId="259"/>
            <ac:spMk id="2" creationId="{23F8A507-7F5C-A8B1-7A5B-5B65CF5C1700}"/>
          </ac:spMkLst>
        </pc:spChg>
        <pc:spChg chg="mod">
          <ac:chgData name="Breanna M. Dohrman [KDHE]" userId="f9c2018f-cf41-4675-87ad-5d7511b0baab" providerId="ADAL" clId="{664077D1-5DFF-4BF5-8A03-D421D789F1EE}" dt="2024-10-03T18:32:53.519" v="389"/>
          <ac:spMkLst>
            <pc:docMk/>
            <pc:sldMk cId="0" sldId="259"/>
            <ac:spMk id="17413" creationId="{F51E68DA-2A57-B944-42B0-E78853640D80}"/>
          </ac:spMkLst>
        </pc:spChg>
      </pc:sldChg>
      <pc:sldChg chg="del">
        <pc:chgData name="Breanna M. Dohrman [KDHE]" userId="f9c2018f-cf41-4675-87ad-5d7511b0baab" providerId="ADAL" clId="{664077D1-5DFF-4BF5-8A03-D421D789F1EE}" dt="2024-10-03T18:20:34.120" v="70" actId="2696"/>
        <pc:sldMkLst>
          <pc:docMk/>
          <pc:sldMk cId="1048140626" sldId="3026"/>
        </pc:sldMkLst>
      </pc:sldChg>
      <pc:sldChg chg="modSp new mod ord delCm modCm modNotesTx">
        <pc:chgData name="Breanna M. Dohrman [KDHE]" userId="f9c2018f-cf41-4675-87ad-5d7511b0baab" providerId="ADAL" clId="{664077D1-5DFF-4BF5-8A03-D421D789F1EE}" dt="2024-10-14T13:32:30.460" v="1758" actId="20577"/>
        <pc:sldMkLst>
          <pc:docMk/>
          <pc:sldMk cId="875844661" sldId="3028"/>
        </pc:sldMkLst>
        <pc:spChg chg="mod">
          <ac:chgData name="Breanna M. Dohrman [KDHE]" userId="f9c2018f-cf41-4675-87ad-5d7511b0baab" providerId="ADAL" clId="{664077D1-5DFF-4BF5-8A03-D421D789F1EE}" dt="2024-10-14T13:32:30.460" v="1758" actId="20577"/>
          <ac:spMkLst>
            <pc:docMk/>
            <pc:sldMk cId="875844661" sldId="3028"/>
            <ac:spMk id="2" creationId="{4176BD1D-509F-DF9F-6B16-F3077BC039A8}"/>
          </ac:spMkLst>
        </pc:spChg>
        <pc:spChg chg="mod">
          <ac:chgData name="Breanna M. Dohrman [KDHE]" userId="f9c2018f-cf41-4675-87ad-5d7511b0baab" providerId="ADAL" clId="{664077D1-5DFF-4BF5-8A03-D421D789F1EE}" dt="2024-10-03T18:33:48.795" v="534" actId="14100"/>
          <ac:spMkLst>
            <pc:docMk/>
            <pc:sldMk cId="875844661" sldId="3028"/>
            <ac:spMk id="3" creationId="{910C41F6-C249-7AC8-A7E2-90DF9987F088}"/>
          </ac:spMkLst>
        </pc:spChg>
        <pc:extLst>
          <p:ext xmlns:p="http://schemas.openxmlformats.org/presentationml/2006/main" uri="{D6D511B9-2390-475A-947B-AFAB55BFBCF1}">
            <pc226:cmChg xmlns:pc226="http://schemas.microsoft.com/office/powerpoint/2022/06/main/command" chg="del">
              <pc226:chgData name="Breanna M. Dohrman [KDHE]" userId="f9c2018f-cf41-4675-87ad-5d7511b0baab" providerId="ADAL" clId="{664077D1-5DFF-4BF5-8A03-D421D789F1EE}" dt="2024-10-11T17:48:11.263" v="1756"/>
              <pc2:cmMkLst xmlns:pc2="http://schemas.microsoft.com/office/powerpoint/2019/9/main/command">
                <pc:docMk/>
                <pc:sldMk cId="875844661" sldId="3028"/>
                <pc2:cmMk id="{4C4E920A-85A8-46CE-B993-77D4D758805F}"/>
              </pc2:cmMkLst>
              <pc226:cmRplyChg chg="add">
                <pc226:chgData name="Breanna M. Dohrman [KDHE]" userId="f9c2018f-cf41-4675-87ad-5d7511b0baab" providerId="ADAL" clId="{664077D1-5DFF-4BF5-8A03-D421D789F1EE}" dt="2024-10-11T16:51:24.416" v="1331"/>
                <pc2:cmRplyMkLst xmlns:pc2="http://schemas.microsoft.com/office/powerpoint/2019/9/main/command">
                  <pc:docMk/>
                  <pc:sldMk cId="875844661" sldId="3028"/>
                  <pc2:cmMk id="{4C4E920A-85A8-46CE-B993-77D4D758805F}"/>
                  <pc2:cmRplyMk id="{624213C4-8956-4D80-9BC2-2625BD982CCD}"/>
                </pc2:cmRplyMkLst>
              </pc226:cmRplyChg>
            </pc226:cmChg>
          </p:ext>
        </pc:extLst>
      </pc:sldChg>
      <pc:sldChg chg="del">
        <pc:chgData name="Breanna M. Dohrman [KDHE]" userId="f9c2018f-cf41-4675-87ad-5d7511b0baab" providerId="ADAL" clId="{664077D1-5DFF-4BF5-8A03-D421D789F1EE}" dt="2024-10-03T18:20:25.541" v="69" actId="2696"/>
        <pc:sldMkLst>
          <pc:docMk/>
          <pc:sldMk cId="1903527417" sldId="3028"/>
        </pc:sldMkLst>
      </pc:sldChg>
      <pc:sldChg chg="new del">
        <pc:chgData name="Breanna M. Dohrman [KDHE]" userId="f9c2018f-cf41-4675-87ad-5d7511b0baab" providerId="ADAL" clId="{664077D1-5DFF-4BF5-8A03-D421D789F1EE}" dt="2024-10-03T18:21:02.164" v="72" actId="680"/>
        <pc:sldMkLst>
          <pc:docMk/>
          <pc:sldMk cId="3680829133" sldId="3028"/>
        </pc:sldMkLst>
      </pc:sldChg>
      <pc:sldChg chg="modSp new mod ord">
        <pc:chgData name="Breanna M. Dohrman [KDHE]" userId="f9c2018f-cf41-4675-87ad-5d7511b0baab" providerId="ADAL" clId="{664077D1-5DFF-4BF5-8A03-D421D789F1EE}" dt="2024-10-03T18:31:49.009" v="388" actId="20577"/>
        <pc:sldMkLst>
          <pc:docMk/>
          <pc:sldMk cId="4171344753" sldId="3029"/>
        </pc:sldMkLst>
        <pc:spChg chg="mod">
          <ac:chgData name="Breanna M. Dohrman [KDHE]" userId="f9c2018f-cf41-4675-87ad-5d7511b0baab" providerId="ADAL" clId="{664077D1-5DFF-4BF5-8A03-D421D789F1EE}" dt="2024-10-03T18:31:49.009" v="388" actId="20577"/>
          <ac:spMkLst>
            <pc:docMk/>
            <pc:sldMk cId="4171344753" sldId="3029"/>
            <ac:spMk id="2" creationId="{19644F93-2462-31C5-B34C-F8A212C7B03C}"/>
          </ac:spMkLst>
        </pc:spChg>
        <pc:spChg chg="mod">
          <ac:chgData name="Breanna M. Dohrman [KDHE]" userId="f9c2018f-cf41-4675-87ad-5d7511b0baab" providerId="ADAL" clId="{664077D1-5DFF-4BF5-8A03-D421D789F1EE}" dt="2024-10-03T18:28:15.098" v="146" actId="20577"/>
          <ac:spMkLst>
            <pc:docMk/>
            <pc:sldMk cId="4171344753" sldId="3029"/>
            <ac:spMk id="3" creationId="{5E854C81-8F38-FF39-FEB1-503191E8EF60}"/>
          </ac:spMkLst>
        </pc:spChg>
      </pc:sldChg>
      <pc:sldChg chg="modSp mod delCm modCm">
        <pc:chgData name="Breanna M. Dohrman [KDHE]" userId="f9c2018f-cf41-4675-87ad-5d7511b0baab" providerId="ADAL" clId="{664077D1-5DFF-4BF5-8A03-D421D789F1EE}" dt="2024-10-11T19:54:56.974" v="1757" actId="14"/>
        <pc:sldMkLst>
          <pc:docMk/>
          <pc:sldMk cId="4274279392" sldId="3030"/>
        </pc:sldMkLst>
        <pc:spChg chg="mod">
          <ac:chgData name="Breanna M. Dohrman [KDHE]" userId="f9c2018f-cf41-4675-87ad-5d7511b0baab" providerId="ADAL" clId="{664077D1-5DFF-4BF5-8A03-D421D789F1EE}" dt="2024-10-11T19:54:56.974" v="1757" actId="14"/>
          <ac:spMkLst>
            <pc:docMk/>
            <pc:sldMk cId="4274279392" sldId="3030"/>
            <ac:spMk id="2" creationId="{5121178F-AF4D-EA3E-1A30-5A4AF40A7857}"/>
          </ac:spMkLst>
        </pc:spChg>
        <pc:extLst>
          <p:ext xmlns:p="http://schemas.openxmlformats.org/presentationml/2006/main" uri="{D6D511B9-2390-475A-947B-AFAB55BFBCF1}">
            <pc226:cmChg xmlns:pc226="http://schemas.microsoft.com/office/powerpoint/2022/06/main/command" chg="del mod">
              <pc226:chgData name="Breanna M. Dohrman [KDHE]" userId="f9c2018f-cf41-4675-87ad-5d7511b0baab" providerId="ADAL" clId="{664077D1-5DFF-4BF5-8A03-D421D789F1EE}" dt="2024-10-11T17:46:07.227" v="1752"/>
              <pc2:cmMkLst xmlns:pc2="http://schemas.microsoft.com/office/powerpoint/2019/9/main/command">
                <pc:docMk/>
                <pc:sldMk cId="4274279392" sldId="3030"/>
                <pc2:cmMk id="{E067B211-6798-4988-BE5D-E2ECC684D919}"/>
              </pc2:cmMkLst>
              <pc226:cmRplyChg chg="add mod">
                <pc226:chgData name="Breanna M. Dohrman [KDHE]" userId="f9c2018f-cf41-4675-87ad-5d7511b0baab" providerId="ADAL" clId="{664077D1-5DFF-4BF5-8A03-D421D789F1EE}" dt="2024-10-11T16:51:05.762" v="1330"/>
                <pc2:cmRplyMkLst xmlns:pc2="http://schemas.microsoft.com/office/powerpoint/2019/9/main/command">
                  <pc:docMk/>
                  <pc:sldMk cId="4274279392" sldId="3030"/>
                  <pc2:cmMk id="{E067B211-6798-4988-BE5D-E2ECC684D919}"/>
                  <pc2:cmRplyMk id="{6CAD29C5-8EFB-4A32-9511-8CECA0F565D4}"/>
                </pc2:cmRplyMkLst>
              </pc226:cmRplyChg>
            </pc226:cmChg>
          </p:ext>
        </pc:extLst>
      </pc:sldChg>
    </pc:docChg>
  </pc:docChgLst>
  <pc:docChgLst>
    <pc:chgData name="Breanna M. Dohrman [KDHE]" userId="S::breanna.m.dohrman@kdhe.ks.gov::f9c2018f-cf41-4675-87ad-5d7511b0baab" providerId="AD" clId="Web-{A4B642DE-A555-C290-85F9-B033C7CF8E6E}"/>
    <pc:docChg chg="modSld">
      <pc:chgData name="Breanna M. Dohrman [KDHE]" userId="S::breanna.m.dohrman@kdhe.ks.gov::f9c2018f-cf41-4675-87ad-5d7511b0baab" providerId="AD" clId="Web-{A4B642DE-A555-C290-85F9-B033C7CF8E6E}" dt="2024-10-18T02:15:08.193" v="18" actId="14100"/>
      <pc:docMkLst>
        <pc:docMk/>
      </pc:docMkLst>
      <pc:sldChg chg="modSp">
        <pc:chgData name="Breanna M. Dohrman [KDHE]" userId="S::breanna.m.dohrman@kdhe.ks.gov::f9c2018f-cf41-4675-87ad-5d7511b0baab" providerId="AD" clId="Web-{A4B642DE-A555-C290-85F9-B033C7CF8E6E}" dt="2024-10-18T02:15:08.193" v="18" actId="14100"/>
        <pc:sldMkLst>
          <pc:docMk/>
          <pc:sldMk cId="0" sldId="259"/>
        </pc:sldMkLst>
        <pc:spChg chg="mod">
          <ac:chgData name="Breanna M. Dohrman [KDHE]" userId="S::breanna.m.dohrman@kdhe.ks.gov::f9c2018f-cf41-4675-87ad-5d7511b0baab" providerId="AD" clId="Web-{A4B642DE-A555-C290-85F9-B033C7CF8E6E}" dt="2024-10-18T02:14:48.662" v="14" actId="20577"/>
          <ac:spMkLst>
            <pc:docMk/>
            <pc:sldMk cId="0" sldId="259"/>
            <ac:spMk id="2" creationId="{23F8A507-7F5C-A8B1-7A5B-5B65CF5C1700}"/>
          </ac:spMkLst>
        </pc:spChg>
        <pc:spChg chg="mod">
          <ac:chgData name="Breanna M. Dohrman [KDHE]" userId="S::breanna.m.dohrman@kdhe.ks.gov::f9c2018f-cf41-4675-87ad-5d7511b0baab" providerId="AD" clId="Web-{A4B642DE-A555-C290-85F9-B033C7CF8E6E}" dt="2024-10-18T02:15:08.193" v="18" actId="14100"/>
          <ac:spMkLst>
            <pc:docMk/>
            <pc:sldMk cId="0" sldId="259"/>
            <ac:spMk id="17410" creationId="{9E1CC678-CC3A-9B72-585E-3C23FA687087}"/>
          </ac:spMkLst>
        </pc:spChg>
      </pc:sldChg>
    </pc:docChg>
  </pc:docChgLst>
  <pc:docChgLst>
    <pc:chgData name="Breanna M. Dohrman [KDHE]" userId="S::breanna.m.dohrman@kdhe.ks.gov::f9c2018f-cf41-4675-87ad-5d7511b0baab" providerId="AD" clId="Web-{DB9BE176-03D1-506C-4BA4-B5D216470428}"/>
    <pc:docChg chg="modSld sldOrd">
      <pc:chgData name="Breanna M. Dohrman [KDHE]" userId="S::breanna.m.dohrman@kdhe.ks.gov::f9c2018f-cf41-4675-87ad-5d7511b0baab" providerId="AD" clId="Web-{DB9BE176-03D1-506C-4BA4-B5D216470428}" dt="2024-10-22T14:29:45.884" v="314" actId="20577"/>
      <pc:docMkLst>
        <pc:docMk/>
      </pc:docMkLst>
      <pc:sldChg chg="ord">
        <pc:chgData name="Breanna M. Dohrman [KDHE]" userId="S::breanna.m.dohrman@kdhe.ks.gov::f9c2018f-cf41-4675-87ad-5d7511b0baab" providerId="AD" clId="Web-{DB9BE176-03D1-506C-4BA4-B5D216470428}" dt="2024-10-22T14:28:27.729" v="302"/>
        <pc:sldMkLst>
          <pc:docMk/>
          <pc:sldMk cId="0" sldId="259"/>
        </pc:sldMkLst>
      </pc:sldChg>
      <pc:sldChg chg="modSp modNotes">
        <pc:chgData name="Breanna M. Dohrman [KDHE]" userId="S::breanna.m.dohrman@kdhe.ks.gov::f9c2018f-cf41-4675-87ad-5d7511b0baab" providerId="AD" clId="Web-{DB9BE176-03D1-506C-4BA4-B5D216470428}" dt="2024-10-22T13:58:23.786" v="19"/>
        <pc:sldMkLst>
          <pc:docMk/>
          <pc:sldMk cId="875844661" sldId="3028"/>
        </pc:sldMkLst>
        <pc:spChg chg="mod">
          <ac:chgData name="Breanna M. Dohrman [KDHE]" userId="S::breanna.m.dohrman@kdhe.ks.gov::f9c2018f-cf41-4675-87ad-5d7511b0baab" providerId="AD" clId="Web-{DB9BE176-03D1-506C-4BA4-B5D216470428}" dt="2024-10-22T13:57:01.833" v="7" actId="20577"/>
          <ac:spMkLst>
            <pc:docMk/>
            <pc:sldMk cId="875844661" sldId="3028"/>
            <ac:spMk id="2" creationId="{4176BD1D-509F-DF9F-6B16-F3077BC039A8}"/>
          </ac:spMkLst>
        </pc:spChg>
      </pc:sldChg>
      <pc:sldChg chg="modSp">
        <pc:chgData name="Breanna M. Dohrman [KDHE]" userId="S::breanna.m.dohrman@kdhe.ks.gov::f9c2018f-cf41-4675-87ad-5d7511b0baab" providerId="AD" clId="Web-{DB9BE176-03D1-506C-4BA4-B5D216470428}" dt="2024-10-22T14:28:55.838" v="309" actId="20577"/>
        <pc:sldMkLst>
          <pc:docMk/>
          <pc:sldMk cId="4171344753" sldId="3029"/>
        </pc:sldMkLst>
        <pc:spChg chg="mod">
          <ac:chgData name="Breanna M. Dohrman [KDHE]" userId="S::breanna.m.dohrman@kdhe.ks.gov::f9c2018f-cf41-4675-87ad-5d7511b0baab" providerId="AD" clId="Web-{DB9BE176-03D1-506C-4BA4-B5D216470428}" dt="2024-10-22T14:28:55.838" v="309" actId="20577"/>
          <ac:spMkLst>
            <pc:docMk/>
            <pc:sldMk cId="4171344753" sldId="3029"/>
            <ac:spMk id="2" creationId="{19644F93-2462-31C5-B34C-F8A212C7B03C}"/>
          </ac:spMkLst>
        </pc:spChg>
      </pc:sldChg>
      <pc:sldChg chg="modSp ord">
        <pc:chgData name="Breanna M. Dohrman [KDHE]" userId="S::breanna.m.dohrman@kdhe.ks.gov::f9c2018f-cf41-4675-87ad-5d7511b0baab" providerId="AD" clId="Web-{DB9BE176-03D1-506C-4BA4-B5D216470428}" dt="2024-10-22T14:28:22.120" v="301"/>
        <pc:sldMkLst>
          <pc:docMk/>
          <pc:sldMk cId="4274279392" sldId="3030"/>
        </pc:sldMkLst>
        <pc:spChg chg="mod">
          <ac:chgData name="Breanna M. Dohrman [KDHE]" userId="S::breanna.m.dohrman@kdhe.ks.gov::f9c2018f-cf41-4675-87ad-5d7511b0baab" providerId="AD" clId="Web-{DB9BE176-03D1-506C-4BA4-B5D216470428}" dt="2024-10-22T14:04:04.427" v="258" actId="20577"/>
          <ac:spMkLst>
            <pc:docMk/>
            <pc:sldMk cId="4274279392" sldId="3030"/>
            <ac:spMk id="2" creationId="{5121178F-AF4D-EA3E-1A30-5A4AF40A7857}"/>
          </ac:spMkLst>
        </pc:spChg>
      </pc:sldChg>
      <pc:sldChg chg="modSp modNotes">
        <pc:chgData name="Breanna M. Dohrman [KDHE]" userId="S::breanna.m.dohrman@kdhe.ks.gov::f9c2018f-cf41-4675-87ad-5d7511b0baab" providerId="AD" clId="Web-{DB9BE176-03D1-506C-4BA4-B5D216470428}" dt="2024-10-22T14:29:45.884" v="314" actId="20577"/>
        <pc:sldMkLst>
          <pc:docMk/>
          <pc:sldMk cId="2786270135" sldId="3031"/>
        </pc:sldMkLst>
        <pc:spChg chg="mod">
          <ac:chgData name="Breanna M. Dohrman [KDHE]" userId="S::breanna.m.dohrman@kdhe.ks.gov::f9c2018f-cf41-4675-87ad-5d7511b0baab" providerId="AD" clId="Web-{DB9BE176-03D1-506C-4BA4-B5D216470428}" dt="2024-10-22T14:29:45.884" v="314" actId="20577"/>
          <ac:spMkLst>
            <pc:docMk/>
            <pc:sldMk cId="2786270135" sldId="3031"/>
            <ac:spMk id="2" creationId="{CB30AE8C-AD59-B16F-4F06-865ACFF7A3E5}"/>
          </ac:spMkLst>
        </pc:spChg>
      </pc:sldChg>
      <pc:sldChg chg="modSp modNotes">
        <pc:chgData name="Breanna M. Dohrman [KDHE]" userId="S::breanna.m.dohrman@kdhe.ks.gov::f9c2018f-cf41-4675-87ad-5d7511b0baab" providerId="AD" clId="Web-{DB9BE176-03D1-506C-4BA4-B5D216470428}" dt="2024-10-22T14:07:29.864" v="273"/>
        <pc:sldMkLst>
          <pc:docMk/>
          <pc:sldMk cId="1777053842" sldId="3032"/>
        </pc:sldMkLst>
        <pc:spChg chg="mod">
          <ac:chgData name="Breanna M. Dohrman [KDHE]" userId="S::breanna.m.dohrman@kdhe.ks.gov::f9c2018f-cf41-4675-87ad-5d7511b0baab" providerId="AD" clId="Web-{DB9BE176-03D1-506C-4BA4-B5D216470428}" dt="2024-10-22T14:05:10.536" v="263" actId="20577"/>
          <ac:spMkLst>
            <pc:docMk/>
            <pc:sldMk cId="1777053842" sldId="3032"/>
            <ac:spMk id="2" creationId="{9CE0FAA2-2E5E-52E7-CECE-7144CE64DC85}"/>
          </ac:spMkLst>
        </pc:spChg>
      </pc:sldChg>
    </pc:docChg>
  </pc:docChgLst>
  <pc:docChgLst>
    <pc:chgData name="Erin Kelley" userId="S::erin.kelley@kdhe.ks.gov::a2afe953-c12c-457e-9768-ad5b671c8728" providerId="AD" clId="Web-{7112CCCF-BE36-94F1-C743-1A522C5A82C1}"/>
    <pc:docChg chg="mod modSld">
      <pc:chgData name="Erin Kelley" userId="S::erin.kelley@kdhe.ks.gov::a2afe953-c12c-457e-9768-ad5b671c8728" providerId="AD" clId="Web-{7112CCCF-BE36-94F1-C743-1A522C5A82C1}" dt="2024-10-11T16:15:14.069" v="26" actId="20577"/>
      <pc:docMkLst>
        <pc:docMk/>
      </pc:docMkLst>
      <pc:sldChg chg="modSp">
        <pc:chgData name="Erin Kelley" userId="S::erin.kelley@kdhe.ks.gov::a2afe953-c12c-457e-9768-ad5b671c8728" providerId="AD" clId="Web-{7112CCCF-BE36-94F1-C743-1A522C5A82C1}" dt="2024-10-11T16:15:14.069" v="26" actId="20577"/>
        <pc:sldMkLst>
          <pc:docMk/>
          <pc:sldMk cId="0" sldId="259"/>
        </pc:sldMkLst>
        <pc:spChg chg="mod">
          <ac:chgData name="Erin Kelley" userId="S::erin.kelley@kdhe.ks.gov::a2afe953-c12c-457e-9768-ad5b671c8728" providerId="AD" clId="Web-{7112CCCF-BE36-94F1-C743-1A522C5A82C1}" dt="2024-10-11T16:15:14.069" v="26" actId="20577"/>
          <ac:spMkLst>
            <pc:docMk/>
            <pc:sldMk cId="0" sldId="259"/>
            <ac:spMk id="2" creationId="{23F8A507-7F5C-A8B1-7A5B-5B65CF5C1700}"/>
          </ac:spMkLst>
        </pc:spChg>
      </pc:sldChg>
      <pc:sldChg chg="modSp">
        <pc:chgData name="Erin Kelley" userId="S::erin.kelley@kdhe.ks.gov::a2afe953-c12c-457e-9768-ad5b671c8728" providerId="AD" clId="Web-{7112CCCF-BE36-94F1-C743-1A522C5A82C1}" dt="2024-10-11T15:40:24.467" v="12" actId="20577"/>
        <pc:sldMkLst>
          <pc:docMk/>
          <pc:sldMk cId="875844661" sldId="3028"/>
        </pc:sldMkLst>
        <pc:spChg chg="mod">
          <ac:chgData name="Erin Kelley" userId="S::erin.kelley@kdhe.ks.gov::a2afe953-c12c-457e-9768-ad5b671c8728" providerId="AD" clId="Web-{7112CCCF-BE36-94F1-C743-1A522C5A82C1}" dt="2024-10-11T15:40:24.467" v="12" actId="20577"/>
          <ac:spMkLst>
            <pc:docMk/>
            <pc:sldMk cId="875844661" sldId="3028"/>
            <ac:spMk id="2" creationId="{4176BD1D-509F-DF9F-6B16-F3077BC039A8}"/>
          </ac:spMkLst>
        </pc:spChg>
      </pc:sldChg>
      <pc:sldChg chg="modSp">
        <pc:chgData name="Erin Kelley" userId="S::erin.kelley@kdhe.ks.gov::a2afe953-c12c-457e-9768-ad5b671c8728" providerId="AD" clId="Web-{7112CCCF-BE36-94F1-C743-1A522C5A82C1}" dt="2024-10-11T15:38:10.234" v="1" actId="20577"/>
        <pc:sldMkLst>
          <pc:docMk/>
          <pc:sldMk cId="4171344753" sldId="3029"/>
        </pc:sldMkLst>
        <pc:spChg chg="mod">
          <ac:chgData name="Erin Kelley" userId="S::erin.kelley@kdhe.ks.gov::a2afe953-c12c-457e-9768-ad5b671c8728" providerId="AD" clId="Web-{7112CCCF-BE36-94F1-C743-1A522C5A82C1}" dt="2024-10-11T15:38:10.234" v="1" actId="20577"/>
          <ac:spMkLst>
            <pc:docMk/>
            <pc:sldMk cId="4171344753" sldId="3029"/>
            <ac:spMk id="2" creationId="{19644F93-2462-31C5-B34C-F8A212C7B03C}"/>
          </ac:spMkLst>
        </pc:spChg>
      </pc:sldChg>
      <pc:sldChg chg="modSp">
        <pc:chgData name="Erin Kelley" userId="S::erin.kelley@kdhe.ks.gov::a2afe953-c12c-457e-9768-ad5b671c8728" providerId="AD" clId="Web-{7112CCCF-BE36-94F1-C743-1A522C5A82C1}" dt="2024-10-11T15:41:05.920" v="16" actId="20577"/>
        <pc:sldMkLst>
          <pc:docMk/>
          <pc:sldMk cId="4274279392" sldId="3030"/>
        </pc:sldMkLst>
        <pc:spChg chg="mod">
          <ac:chgData name="Erin Kelley" userId="S::erin.kelley@kdhe.ks.gov::a2afe953-c12c-457e-9768-ad5b671c8728" providerId="AD" clId="Web-{7112CCCF-BE36-94F1-C743-1A522C5A82C1}" dt="2024-10-11T15:41:05.920" v="16" actId="20577"/>
          <ac:spMkLst>
            <pc:docMk/>
            <pc:sldMk cId="4274279392" sldId="3030"/>
            <ac:spMk id="2" creationId="{5121178F-AF4D-EA3E-1A30-5A4AF40A7857}"/>
          </ac:spMkLst>
        </pc:spChg>
        <pc:spChg chg="mod">
          <ac:chgData name="Erin Kelley" userId="S::erin.kelley@kdhe.ks.gov::a2afe953-c12c-457e-9768-ad5b671c8728" providerId="AD" clId="Web-{7112CCCF-BE36-94F1-C743-1A522C5A82C1}" dt="2024-10-11T15:40:51.452" v="13" actId="20577"/>
          <ac:spMkLst>
            <pc:docMk/>
            <pc:sldMk cId="4274279392" sldId="3030"/>
            <ac:spMk id="3" creationId="{888982E2-A6A3-D86D-9A45-4BBAA84CB2D8}"/>
          </ac:spMkLst>
        </pc:spChg>
      </pc:sldChg>
      <pc:sldChg chg="modSp">
        <pc:chgData name="Erin Kelley" userId="S::erin.kelley@kdhe.ks.gov::a2afe953-c12c-457e-9768-ad5b671c8728" providerId="AD" clId="Web-{7112CCCF-BE36-94F1-C743-1A522C5A82C1}" dt="2024-10-11T16:12:44.022" v="23" actId="20577"/>
        <pc:sldMkLst>
          <pc:docMk/>
          <pc:sldMk cId="1777053842" sldId="3032"/>
        </pc:sldMkLst>
        <pc:spChg chg="mod">
          <ac:chgData name="Erin Kelley" userId="S::erin.kelley@kdhe.ks.gov::a2afe953-c12c-457e-9768-ad5b671c8728" providerId="AD" clId="Web-{7112CCCF-BE36-94F1-C743-1A522C5A82C1}" dt="2024-10-11T16:12:44.022" v="23" actId="20577"/>
          <ac:spMkLst>
            <pc:docMk/>
            <pc:sldMk cId="1777053842" sldId="3032"/>
            <ac:spMk id="2" creationId="{9CE0FAA2-2E5E-52E7-CECE-7144CE64DC85}"/>
          </ac:spMkLst>
        </pc:spChg>
      </pc:sldChg>
    </pc:docChg>
  </pc:docChgLst>
  <pc:docChgLst>
    <pc:chgData name="Breanna M. Dohrman [KDHE]" userId="S::breanna.m.dohrman@kdhe.ks.gov::f9c2018f-cf41-4675-87ad-5d7511b0baab" providerId="AD" clId="Web-{2FDC8D16-C715-C949-226B-583350CC2E94}"/>
    <pc:docChg chg="addSld modSld sldOrd">
      <pc:chgData name="Breanna M. Dohrman [KDHE]" userId="S::breanna.m.dohrman@kdhe.ks.gov::f9c2018f-cf41-4675-87ad-5d7511b0baab" providerId="AD" clId="Web-{2FDC8D16-C715-C949-226B-583350CC2E94}" dt="2024-10-10T21:42:36.623" v="2005" actId="20577"/>
      <pc:docMkLst>
        <pc:docMk/>
      </pc:docMkLst>
      <pc:sldChg chg="addSp delSp modSp">
        <pc:chgData name="Breanna M. Dohrman [KDHE]" userId="S::breanna.m.dohrman@kdhe.ks.gov::f9c2018f-cf41-4675-87ad-5d7511b0baab" providerId="AD" clId="Web-{2FDC8D16-C715-C949-226B-583350CC2E94}" dt="2024-10-10T21:42:36.623" v="2005" actId="20577"/>
        <pc:sldMkLst>
          <pc:docMk/>
          <pc:sldMk cId="0" sldId="259"/>
        </pc:sldMkLst>
        <pc:spChg chg="add mod">
          <ac:chgData name="Breanna M. Dohrman [KDHE]" userId="S::breanna.m.dohrman@kdhe.ks.gov::f9c2018f-cf41-4675-87ad-5d7511b0baab" providerId="AD" clId="Web-{2FDC8D16-C715-C949-226B-583350CC2E94}" dt="2024-10-10T21:42:36.623" v="2005" actId="20577"/>
          <ac:spMkLst>
            <pc:docMk/>
            <pc:sldMk cId="0" sldId="259"/>
            <ac:spMk id="2" creationId="{23F8A507-7F5C-A8B1-7A5B-5B65CF5C1700}"/>
          </ac:spMkLst>
        </pc:spChg>
        <pc:spChg chg="mod">
          <ac:chgData name="Breanna M. Dohrman [KDHE]" userId="S::breanna.m.dohrman@kdhe.ks.gov::f9c2018f-cf41-4675-87ad-5d7511b0baab" providerId="AD" clId="Web-{2FDC8D16-C715-C949-226B-583350CC2E94}" dt="2024-10-10T21:41:36.123" v="1940" actId="20577"/>
          <ac:spMkLst>
            <pc:docMk/>
            <pc:sldMk cId="0" sldId="259"/>
            <ac:spMk id="17410" creationId="{9E1CC678-CC3A-9B72-585E-3C23FA687087}"/>
          </ac:spMkLst>
        </pc:spChg>
        <pc:spChg chg="del">
          <ac:chgData name="Breanna M. Dohrman [KDHE]" userId="S::breanna.m.dohrman@kdhe.ks.gov::f9c2018f-cf41-4675-87ad-5d7511b0baab" providerId="AD" clId="Web-{2FDC8D16-C715-C949-226B-583350CC2E94}" dt="2024-10-10T21:26:58.707" v="1281"/>
          <ac:spMkLst>
            <pc:docMk/>
            <pc:sldMk cId="0" sldId="259"/>
            <ac:spMk id="17411" creationId="{947943DD-5441-7F0A-B79F-7C3B3EB796A5}"/>
          </ac:spMkLst>
        </pc:spChg>
        <pc:spChg chg="mod">
          <ac:chgData name="Breanna M. Dohrman [KDHE]" userId="S::breanna.m.dohrman@kdhe.ks.gov::f9c2018f-cf41-4675-87ad-5d7511b0baab" providerId="AD" clId="Web-{2FDC8D16-C715-C949-226B-583350CC2E94}" dt="2024-10-10T21:27:22.645" v="1288" actId="20577"/>
          <ac:spMkLst>
            <pc:docMk/>
            <pc:sldMk cId="0" sldId="259"/>
            <ac:spMk id="17413" creationId="{F51E68DA-2A57-B944-42B0-E78853640D80}"/>
          </ac:spMkLst>
        </pc:spChg>
      </pc:sldChg>
      <pc:sldChg chg="modSp ord">
        <pc:chgData name="Breanna M. Dohrman [KDHE]" userId="S::breanna.m.dohrman@kdhe.ks.gov::f9c2018f-cf41-4675-87ad-5d7511b0baab" providerId="AD" clId="Web-{2FDC8D16-C715-C949-226B-583350CC2E94}" dt="2024-10-10T20:53:33.041" v="446" actId="20577"/>
        <pc:sldMkLst>
          <pc:docMk/>
          <pc:sldMk cId="875844661" sldId="3028"/>
        </pc:sldMkLst>
        <pc:spChg chg="mod">
          <ac:chgData name="Breanna M. Dohrman [KDHE]" userId="S::breanna.m.dohrman@kdhe.ks.gov::f9c2018f-cf41-4675-87ad-5d7511b0baab" providerId="AD" clId="Web-{2FDC8D16-C715-C949-226B-583350CC2E94}" dt="2024-10-10T20:53:33.041" v="446" actId="20577"/>
          <ac:spMkLst>
            <pc:docMk/>
            <pc:sldMk cId="875844661" sldId="3028"/>
            <ac:spMk id="2" creationId="{4176BD1D-509F-DF9F-6B16-F3077BC039A8}"/>
          </ac:spMkLst>
        </pc:spChg>
        <pc:spChg chg="mod">
          <ac:chgData name="Breanna M. Dohrman [KDHE]" userId="S::breanna.m.dohrman@kdhe.ks.gov::f9c2018f-cf41-4675-87ad-5d7511b0baab" providerId="AD" clId="Web-{2FDC8D16-C715-C949-226B-583350CC2E94}" dt="2024-10-10T20:52:03.384" v="429" actId="20577"/>
          <ac:spMkLst>
            <pc:docMk/>
            <pc:sldMk cId="875844661" sldId="3028"/>
            <ac:spMk id="3" creationId="{910C41F6-C249-7AC8-A7E2-90DF9987F088}"/>
          </ac:spMkLst>
        </pc:spChg>
      </pc:sldChg>
      <pc:sldChg chg="modSp">
        <pc:chgData name="Breanna M. Dohrman [KDHE]" userId="S::breanna.m.dohrman@kdhe.ks.gov::f9c2018f-cf41-4675-87ad-5d7511b0baab" providerId="AD" clId="Web-{2FDC8D16-C715-C949-226B-583350CC2E94}" dt="2024-10-10T20:53:36.963" v="447" actId="20577"/>
        <pc:sldMkLst>
          <pc:docMk/>
          <pc:sldMk cId="4171344753" sldId="3029"/>
        </pc:sldMkLst>
        <pc:spChg chg="mod">
          <ac:chgData name="Breanna M. Dohrman [KDHE]" userId="S::breanna.m.dohrman@kdhe.ks.gov::f9c2018f-cf41-4675-87ad-5d7511b0baab" providerId="AD" clId="Web-{2FDC8D16-C715-C949-226B-583350CC2E94}" dt="2024-10-10T20:53:36.963" v="447" actId="20577"/>
          <ac:spMkLst>
            <pc:docMk/>
            <pc:sldMk cId="4171344753" sldId="3029"/>
            <ac:spMk id="2" creationId="{19644F93-2462-31C5-B34C-F8A212C7B03C}"/>
          </ac:spMkLst>
        </pc:spChg>
        <pc:spChg chg="mod">
          <ac:chgData name="Breanna M. Dohrman [KDHE]" userId="S::breanna.m.dohrman@kdhe.ks.gov::f9c2018f-cf41-4675-87ad-5d7511b0baab" providerId="AD" clId="Web-{2FDC8D16-C715-C949-226B-583350CC2E94}" dt="2024-10-10T20:52:08.384" v="430" actId="20577"/>
          <ac:spMkLst>
            <pc:docMk/>
            <pc:sldMk cId="4171344753" sldId="3029"/>
            <ac:spMk id="3" creationId="{5E854C81-8F38-FF39-FEB1-503191E8EF60}"/>
          </ac:spMkLst>
        </pc:spChg>
      </pc:sldChg>
      <pc:sldChg chg="modSp new ord">
        <pc:chgData name="Breanna M. Dohrman [KDHE]" userId="S::breanna.m.dohrman@kdhe.ks.gov::f9c2018f-cf41-4675-87ad-5d7511b0baab" providerId="AD" clId="Web-{2FDC8D16-C715-C949-226B-583350CC2E94}" dt="2024-10-10T21:25:20.878" v="1260" actId="20577"/>
        <pc:sldMkLst>
          <pc:docMk/>
          <pc:sldMk cId="4274279392" sldId="3030"/>
        </pc:sldMkLst>
        <pc:spChg chg="mod">
          <ac:chgData name="Breanna M. Dohrman [KDHE]" userId="S::breanna.m.dohrman@kdhe.ks.gov::f9c2018f-cf41-4675-87ad-5d7511b0baab" providerId="AD" clId="Web-{2FDC8D16-C715-C949-226B-583350CC2E94}" dt="2024-10-10T21:25:20.878" v="1260" actId="20577"/>
          <ac:spMkLst>
            <pc:docMk/>
            <pc:sldMk cId="4274279392" sldId="3030"/>
            <ac:spMk id="2" creationId="{5121178F-AF4D-EA3E-1A30-5A4AF40A7857}"/>
          </ac:spMkLst>
        </pc:spChg>
        <pc:spChg chg="mod">
          <ac:chgData name="Breanna M. Dohrman [KDHE]" userId="S::breanna.m.dohrman@kdhe.ks.gov::f9c2018f-cf41-4675-87ad-5d7511b0baab" providerId="AD" clId="Web-{2FDC8D16-C715-C949-226B-583350CC2E94}" dt="2024-10-10T20:57:57.386" v="745" actId="20577"/>
          <ac:spMkLst>
            <pc:docMk/>
            <pc:sldMk cId="4274279392" sldId="3030"/>
            <ac:spMk id="3" creationId="{888982E2-A6A3-D86D-9A45-4BBAA84CB2D8}"/>
          </ac:spMkLst>
        </pc:spChg>
      </pc:sldChg>
      <pc:sldChg chg="modSp new">
        <pc:chgData name="Breanna M. Dohrman [KDHE]" userId="S::breanna.m.dohrman@kdhe.ks.gov::f9c2018f-cf41-4675-87ad-5d7511b0baab" providerId="AD" clId="Web-{2FDC8D16-C715-C949-226B-583350CC2E94}" dt="2024-10-10T21:25:30.738" v="1262" actId="20577"/>
        <pc:sldMkLst>
          <pc:docMk/>
          <pc:sldMk cId="2786270135" sldId="3031"/>
        </pc:sldMkLst>
        <pc:spChg chg="mod">
          <ac:chgData name="Breanna M. Dohrman [KDHE]" userId="S::breanna.m.dohrman@kdhe.ks.gov::f9c2018f-cf41-4675-87ad-5d7511b0baab" providerId="AD" clId="Web-{2FDC8D16-C715-C949-226B-583350CC2E94}" dt="2024-10-10T21:25:30.738" v="1262" actId="20577"/>
          <ac:spMkLst>
            <pc:docMk/>
            <pc:sldMk cId="2786270135" sldId="3031"/>
            <ac:spMk id="2" creationId="{CB30AE8C-AD59-B16F-4F06-865ACFF7A3E5}"/>
          </ac:spMkLst>
        </pc:spChg>
        <pc:spChg chg="mod">
          <ac:chgData name="Breanna M. Dohrman [KDHE]" userId="S::breanna.m.dohrman@kdhe.ks.gov::f9c2018f-cf41-4675-87ad-5d7511b0baab" providerId="AD" clId="Web-{2FDC8D16-C715-C949-226B-583350CC2E94}" dt="2024-10-10T20:58:03.949" v="746" actId="20577"/>
          <ac:spMkLst>
            <pc:docMk/>
            <pc:sldMk cId="2786270135" sldId="3031"/>
            <ac:spMk id="3" creationId="{4F262C09-3FE3-7228-B0EE-3F759CBC3ED9}"/>
          </ac:spMkLst>
        </pc:spChg>
      </pc:sldChg>
      <pc:sldChg chg="modSp new">
        <pc:chgData name="Breanna M. Dohrman [KDHE]" userId="S::breanna.m.dohrman@kdhe.ks.gov::f9c2018f-cf41-4675-87ad-5d7511b0baab" providerId="AD" clId="Web-{2FDC8D16-C715-C949-226B-583350CC2E94}" dt="2024-10-10T21:26:35.895" v="1274" actId="20577"/>
        <pc:sldMkLst>
          <pc:docMk/>
          <pc:sldMk cId="1777053842" sldId="3032"/>
        </pc:sldMkLst>
        <pc:spChg chg="mod">
          <ac:chgData name="Breanna M. Dohrman [KDHE]" userId="S::breanna.m.dohrman@kdhe.ks.gov::f9c2018f-cf41-4675-87ad-5d7511b0baab" providerId="AD" clId="Web-{2FDC8D16-C715-C949-226B-583350CC2E94}" dt="2024-10-10T21:26:35.895" v="1274" actId="20577"/>
          <ac:spMkLst>
            <pc:docMk/>
            <pc:sldMk cId="1777053842" sldId="3032"/>
            <ac:spMk id="2" creationId="{9CE0FAA2-2E5E-52E7-CECE-7144CE64DC85}"/>
          </ac:spMkLst>
        </pc:spChg>
        <pc:spChg chg="mod">
          <ac:chgData name="Breanna M. Dohrman [KDHE]" userId="S::breanna.m.dohrman@kdhe.ks.gov::f9c2018f-cf41-4675-87ad-5d7511b0baab" providerId="AD" clId="Web-{2FDC8D16-C715-C949-226B-583350CC2E94}" dt="2024-10-10T20:58:15.215" v="747" actId="20577"/>
          <ac:spMkLst>
            <pc:docMk/>
            <pc:sldMk cId="1777053842" sldId="3032"/>
            <ac:spMk id="3" creationId="{FB4FCEA6-FC54-3E4E-B2BA-C80865C4D1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B6A349-CFA5-2F20-7D6A-0182342777A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625A729-A2E9-38F8-C8A1-716E0A8AFF8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55E65A1-EFC5-4C23-B50F-91176AA6B41A}" type="datetimeFigureOut">
              <a:rPr lang="en-US"/>
              <a:pPr>
                <a:defRPr/>
              </a:pPr>
              <a:t>10/22/2024</a:t>
            </a:fld>
            <a:endParaRPr lang="en-US"/>
          </a:p>
        </p:txBody>
      </p:sp>
      <p:sp>
        <p:nvSpPr>
          <p:cNvPr id="4" name="Footer Placeholder 3">
            <a:extLst>
              <a:ext uri="{FF2B5EF4-FFF2-40B4-BE49-F238E27FC236}">
                <a16:creationId xmlns:a16="http://schemas.microsoft.com/office/drawing/2014/main" id="{D0CEED12-E760-FC46-B025-4409B94DA86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F460F58-57D0-0DDB-AE0E-DEFB8C58B9D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B8CDA69-A516-4C85-B7FF-D2C8FCD29AA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EB7993-6347-7324-4DDC-46FF22E851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01D4081-67E3-2A50-E475-EF6B0B6D2FF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10525E-CE6B-4898-ADAF-648434207070}" type="datetimeFigureOut">
              <a:rPr lang="en-US"/>
              <a:pPr>
                <a:defRPr/>
              </a:pPr>
              <a:t>10/22/2024</a:t>
            </a:fld>
            <a:endParaRPr lang="en-US"/>
          </a:p>
        </p:txBody>
      </p:sp>
      <p:sp>
        <p:nvSpPr>
          <p:cNvPr id="4" name="Slide Image Placeholder 3">
            <a:extLst>
              <a:ext uri="{FF2B5EF4-FFF2-40B4-BE49-F238E27FC236}">
                <a16:creationId xmlns:a16="http://schemas.microsoft.com/office/drawing/2014/main" id="{47546D7D-DC56-AF4C-8C8D-7CF211C88BB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3F010DA-A90B-D658-BD8B-236501EB17A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7630612-A3F8-EA56-7260-BB8C13CF325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189AE93-D396-8246-762C-42698FC722F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6FD840D-4632-4D52-A61D-CDB37D2628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620205A-4F6A-7462-6750-F880CDE039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FDFC80-11ED-1164-34D1-BF722A1BD8B4}"/>
              </a:ext>
            </a:extLst>
          </p:cNvPr>
          <p:cNvSpPr>
            <a:spLocks noGrp="1"/>
          </p:cNvSpPr>
          <p:nvPr>
            <p:ph type="body" idx="1"/>
          </p:nvPr>
        </p:nvSpPr>
        <p:spPr/>
        <p:txBody>
          <a:bodyPr>
            <a:normAutofit fontScale="77500" lnSpcReduction="20000"/>
          </a:bodyPr>
          <a:lstStyle/>
          <a:p>
            <a:pPr>
              <a:defRPr/>
            </a:pPr>
            <a:r>
              <a:rPr lang="en-US" i="1" u="none" dirty="0"/>
              <a:t>General Guidelines</a:t>
            </a:r>
          </a:p>
          <a:p>
            <a:pPr>
              <a:defRPr/>
            </a:pPr>
            <a:endParaRPr lang="en-US" i="1" u="none" dirty="0"/>
          </a:p>
          <a:p>
            <a:pPr>
              <a:defRPr/>
            </a:pPr>
            <a:r>
              <a:rPr lang="en-US" b="1" dirty="0"/>
              <a:t>PowerPoints must be reviewed by Communications before being presented for the first time. Please send completed PowerPoints to Philip Harris at least three business days before the presentation. For presentations that are part of conferences where more than ten KDHE employees presenting, please allow no less than 7 business days. All PowerPoints must be on an approved KDHE template, or the one provided by the conference organizer. </a:t>
            </a:r>
            <a:r>
              <a:rPr lang="en-US" b="0" dirty="0"/>
              <a:t>By submitting a presentation for review you acknowledge that you have read, and to the best of your ability followed the guidelines presented below.</a:t>
            </a:r>
            <a:endParaRPr lang="en-US" b="1" dirty="0"/>
          </a:p>
          <a:p>
            <a:pPr>
              <a:defRPr/>
            </a:pPr>
            <a:endParaRPr lang="en-US" dirty="0"/>
          </a:p>
          <a:p>
            <a:pPr>
              <a:defRPr/>
            </a:pPr>
            <a:r>
              <a:rPr lang="en-US" dirty="0"/>
              <a:t>• PowerPoint templates are located on the KDHE intranet. </a:t>
            </a:r>
          </a:p>
          <a:p>
            <a:pPr>
              <a:defRPr/>
            </a:pPr>
            <a:r>
              <a:rPr lang="en-US" dirty="0"/>
              <a:t>• Follow the 7 x 7 rule; try to place no more than 7 words per line and have no more than 7 lines of text. </a:t>
            </a:r>
          </a:p>
          <a:p>
            <a:pPr>
              <a:defRPr/>
            </a:pPr>
            <a:r>
              <a:rPr lang="en-US" dirty="0"/>
              <a:t>• Font should all be Arial, except the mission statement in the footer of each slide. </a:t>
            </a:r>
          </a:p>
          <a:p>
            <a:pPr>
              <a:defRPr/>
            </a:pPr>
            <a:r>
              <a:rPr lang="en-US" dirty="0"/>
              <a:t>• Header font size should be at least 36 pt., while body font size should be at least 18 pt. </a:t>
            </a:r>
          </a:p>
          <a:p>
            <a:pPr>
              <a:defRPr/>
            </a:pPr>
            <a:r>
              <a:rPr lang="en-US" dirty="0"/>
              <a:t>• Photo sources may be 8 pt. font. </a:t>
            </a:r>
          </a:p>
          <a:p>
            <a:pPr>
              <a:defRPr/>
            </a:pPr>
            <a:r>
              <a:rPr lang="en-US" dirty="0"/>
              <a:t>• Please include the Presentation Name, Presenter First and Last Name their credentials, if any, and the date (Month Day, Year) on title slide.</a:t>
            </a:r>
          </a:p>
          <a:p>
            <a:pPr>
              <a:defRPr/>
            </a:pPr>
            <a:r>
              <a:rPr lang="en-US" dirty="0"/>
              <a:t>• Strongly consider including a head shot of the presenter at either the beginning or end of the presentation with their contact information (Name, Title, Phone Number and Email Address). Head shots are free for agency staff, contact Brandon Clasen at Brandon.Clasen@ks.gov to get yours taken.</a:t>
            </a:r>
          </a:p>
          <a:p>
            <a:pPr>
              <a:defRPr/>
            </a:pPr>
            <a:r>
              <a:rPr lang="en-US" dirty="0"/>
              <a:t>• Please do not change the existing color scheme.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Please do not include URL links, unless the PowerPoint is being used digitally.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Please do not use any clip art or photos pulled off the internet. KDHE Communications has a subscription to iStock. These high-quality photos are available to programs at no cost. To obtain photos, first search the Agency Image Library on KDHE intranet, download and use what you need. To obtain photos email Kynedee Hodges at Kynedee.Hodges@ks.gov; or place the link of the iStock photo into the slide where you would like the image added. Exceptions are made when the agency cannot shoot or purchase a certain image, and you are responsible for providing proper credit to the source of the photo. </a:t>
            </a:r>
          </a:p>
        </p:txBody>
      </p:sp>
      <p:sp>
        <p:nvSpPr>
          <p:cNvPr id="15364" name="Slide Number Placeholder 3">
            <a:extLst>
              <a:ext uri="{FF2B5EF4-FFF2-40B4-BE49-F238E27FC236}">
                <a16:creationId xmlns:a16="http://schemas.microsoft.com/office/drawing/2014/main" id="{13105D89-39AA-9008-F723-733C63BD58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4325EA-ED16-4BDA-BEF7-70ED3BEF5762}"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MKEESM </a:t>
            </a:r>
            <a:r>
              <a:rPr lang="en-US" b="1" dirty="0"/>
              <a:t>8218</a:t>
            </a:r>
            <a:r>
              <a:rPr lang="en-US" dirty="0"/>
              <a:t> </a:t>
            </a:r>
            <a:r>
              <a:rPr lang="en-US" b="1" dirty="0"/>
              <a:t>Institutional Transitions - </a:t>
            </a:r>
            <a:r>
              <a:rPr lang="en-US" dirty="0"/>
              <a:t>The intent of the Institutional Transition program is to transition eligible individuals from Medicaid approved institutional care settings into the community and onto HCBS waiver services (see 8112).  Individuals must be eligible for Medicaid and functionally eligible for one of the following HCBS waivers: Frail and Elderly (FE), Physical Disability (PD), Intellectual and Developmental Disability (I/DD), or Brain Injury (BI). </a:t>
            </a:r>
            <a:endParaRPr lang="en-US" dirty="0">
              <a:ea typeface="Calibri"/>
              <a:cs typeface="Calibri"/>
            </a:endParaRPr>
          </a:p>
          <a:p>
            <a:endParaRPr lang="en-US" dirty="0"/>
          </a:p>
          <a:p>
            <a:r>
              <a:rPr lang="en-US" dirty="0"/>
              <a:t>The MCO or State Hospital Discharge Planner is responsible for initiating the referral process and shall send a request for institutional transition to the HCBS Transition Specialist.  The functional assessment will be conducted by the assessing entities that currently serve each of the HCBS waiver populations specified above.  The HCBS Transition Specialist will notify eligibility staff of eligible individuals via the ES-3160.</a:t>
            </a:r>
            <a:endParaRPr lang="en-US" dirty="0">
              <a:ea typeface="Calibri"/>
              <a:cs typeface="Calibri"/>
            </a:endParaRPr>
          </a:p>
          <a:p>
            <a:r>
              <a:rPr lang="en-US" dirty="0"/>
              <a:t>For individuals eligible for institutional transition, HCBS begins the date the individual transitions from an institutional living arrangement to community living, if approved by the HCBS Transition Specialist.  (See 8200.2). </a:t>
            </a:r>
            <a:endParaRPr lang="en-US" dirty="0">
              <a:ea typeface="Calibri"/>
              <a:cs typeface="Calibri"/>
            </a:endParaRPr>
          </a:p>
          <a:p>
            <a:r>
              <a:rPr lang="en-US" dirty="0"/>
              <a:t>Ongoing case management will also be provided by the care coordinator.  Eligibility staff are responsible for informing the care coordinator concerning the Medicaid eligibility decision, the amount of any client obligation, and any changes in obligation or eligibility. The care coordinator is responsible for providing information to eligibility staff concerning the person-centered service plan, the cost of the care, and any changes in that care or in the client’s living arrangement. The shall be used for these purposes.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FD840D-4632-4D52-A61D-CDB37D2628D1}" type="slidenum">
              <a:rPr lang="en-US" altLang="en-US" smtClean="0"/>
              <a:pPr/>
              <a:t>3</a:t>
            </a:fld>
            <a:endParaRPr lang="en-US" altLang="en-US"/>
          </a:p>
        </p:txBody>
      </p:sp>
    </p:spTree>
    <p:extLst>
      <p:ext uri="{BB962C8B-B14F-4D97-AF65-F5344CB8AC3E}">
        <p14:creationId xmlns:p14="http://schemas.microsoft.com/office/powerpoint/2010/main" val="263162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If the case is closed, then positive and negative change does not apply. </a:t>
            </a:r>
          </a:p>
        </p:txBody>
      </p:sp>
      <p:sp>
        <p:nvSpPr>
          <p:cNvPr id="4" name="Slide Number Placeholder 3"/>
          <p:cNvSpPr>
            <a:spLocks noGrp="1"/>
          </p:cNvSpPr>
          <p:nvPr>
            <p:ph type="sldNum" sz="quarter" idx="5"/>
          </p:nvPr>
        </p:nvSpPr>
        <p:spPr/>
        <p:txBody>
          <a:bodyPr/>
          <a:lstStyle/>
          <a:p>
            <a:fld id="{F6FD840D-4632-4D52-A61D-CDB37D2628D1}" type="slidenum">
              <a:rPr lang="en-US" altLang="en-US"/>
              <a:pPr/>
              <a:t>4</a:t>
            </a:fld>
            <a:endParaRPr lang="en-US" altLang="en-US"/>
          </a:p>
        </p:txBody>
      </p:sp>
    </p:spTree>
    <p:extLst>
      <p:ext uri="{BB962C8B-B14F-4D97-AF65-F5344CB8AC3E}">
        <p14:creationId xmlns:p14="http://schemas.microsoft.com/office/powerpoint/2010/main" val="309187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a:t>1414.2</a:t>
            </a:r>
            <a:r>
              <a:rPr lang="en-US" dirty="0"/>
              <a:t> </a:t>
            </a:r>
            <a:r>
              <a:rPr lang="en-US" b="1"/>
              <a:t>Denial -</a:t>
            </a:r>
            <a:r>
              <a:rPr lang="en-US"/>
              <a:t> A denial shall be processed to assure that the applicant is provided with his/her denial notice in a timely manner. A notice of denial shall be sent at the time of denial, explaining clearly the reason for the denial.</a:t>
            </a:r>
          </a:p>
          <a:p>
            <a:pPr>
              <a:spcBef>
                <a:spcPts val="0"/>
              </a:spcBef>
              <a:spcAft>
                <a:spcPts val="0"/>
              </a:spcAft>
            </a:pPr>
            <a:r>
              <a:rPr lang="en-US"/>
              <a:t>1.</a:t>
            </a:r>
            <a:r>
              <a:rPr lang="en-US" b="1"/>
              <a:t> Found Ineligible-</a:t>
            </a:r>
            <a:endParaRPr lang="en-US"/>
          </a:p>
          <a:p>
            <a:pPr>
              <a:spcBef>
                <a:spcPts val="0"/>
              </a:spcBef>
              <a:spcAft>
                <a:spcPts val="0"/>
              </a:spcAft>
            </a:pPr>
            <a:r>
              <a:rPr lang="en-US"/>
              <a:t>a. An application shall be denied if the applicant is found to be ineligible (i.e., excess income, excess resources, etc.) as soon as possible, but not later than 45-days following the date the application was filed.    </a:t>
            </a:r>
          </a:p>
          <a:p>
            <a:pPr>
              <a:spcBef>
                <a:spcPts val="0"/>
              </a:spcBef>
              <a:spcAft>
                <a:spcPts val="0"/>
              </a:spcAft>
            </a:pPr>
            <a:r>
              <a:rPr lang="en-US"/>
              <a:t>b. A denied application may be reinstated without a new application any time within the original 45 day processing time line. See also  1414.2 (3).</a:t>
            </a:r>
          </a:p>
          <a:p>
            <a:pPr>
              <a:spcBef>
                <a:spcPts val="0"/>
              </a:spcBef>
              <a:spcAft>
                <a:spcPts val="0"/>
              </a:spcAft>
            </a:pPr>
            <a:r>
              <a:rPr lang="en-US"/>
              <a:t>In no case does the denial of the application abridge that individual's right to reapply at any time. </a:t>
            </a:r>
          </a:p>
          <a:p>
            <a:pPr>
              <a:spcBef>
                <a:spcPts val="0"/>
              </a:spcBef>
              <a:spcAft>
                <a:spcPts val="0"/>
              </a:spcAft>
            </a:pPr>
            <a:r>
              <a:rPr lang="en-US"/>
              <a:t>2.</a:t>
            </a:r>
            <a:r>
              <a:rPr lang="en-US" b="1" dirty="0"/>
              <a:t> </a:t>
            </a:r>
            <a:r>
              <a:rPr lang="en-US"/>
              <a:t>Reserved</a:t>
            </a:r>
          </a:p>
          <a:p>
            <a:pPr>
              <a:spcBef>
                <a:spcPts val="0"/>
              </a:spcBef>
              <a:spcAft>
                <a:spcPts val="0"/>
              </a:spcAft>
            </a:pPr>
            <a:r>
              <a:rPr lang="en-US"/>
              <a:t>3.</a:t>
            </a:r>
            <a:r>
              <a:rPr lang="en-US" b="1"/>
              <a:t> Failure to Provide Required Information/Cooperation</a:t>
            </a:r>
            <a:r>
              <a:rPr lang="en-US"/>
              <a:t> - An application shall be denied after a period of 12-days from the date of a written request for information, but no later than 45-days from the date of application when the applicant has failed to provide required information or cooperate with eligibility requirements.  The applicant must be informed in writing of the 12 day standard and the date by which the verification/cooperation must be received.</a:t>
            </a:r>
          </a:p>
          <a:p>
            <a:pPr>
              <a:spcBef>
                <a:spcPts val="0"/>
              </a:spcBef>
              <a:spcAft>
                <a:spcPts val="0"/>
              </a:spcAft>
            </a:pPr>
            <a:r>
              <a:rPr lang="en-US" dirty="0"/>
              <a:t>If the information is subsequently received or the household cooperates within the 45 day application processing time period, the application shall be reactivated and, if eligible, benefits prorated from the date of application.  If the information/cooperation is not received within the above time frames, then the client must re-apply. </a:t>
            </a:r>
            <a:endParaRPr lang="en-US" dirty="0">
              <a:ea typeface="Calibri"/>
              <a:cs typeface="Calibri"/>
            </a:endParaRPr>
          </a:p>
          <a:p>
            <a:pPr>
              <a:spcBef>
                <a:spcPts val="0"/>
              </a:spcBef>
              <a:spcAft>
                <a:spcPts val="0"/>
              </a:spcAft>
            </a:pPr>
            <a:endParaRPr lang="en-US" dirty="0"/>
          </a:p>
          <a:p>
            <a:pPr>
              <a:spcBef>
                <a:spcPts val="0"/>
              </a:spcBef>
              <a:spcAft>
                <a:spcPts val="0"/>
              </a:spcAft>
            </a:pPr>
            <a:r>
              <a:rPr lang="en-US" dirty="0"/>
              <a:t>If the requested information/cooperation is not received within the 45-day application processing time period, but is provided within 12-days of the date of denial, the application shall be reconsidered and processed based on the original application date. This gives the applicant the later of 45-days from the date of application or 12-days from the date of denial to provide the information.</a:t>
            </a:r>
            <a:endParaRPr lang="en-US" dirty="0">
              <a:ea typeface="Calibri"/>
              <a:cs typeface="Calibri"/>
            </a:endParaRPr>
          </a:p>
          <a:p>
            <a:pPr>
              <a:spcBef>
                <a:spcPts val="0"/>
              </a:spcBef>
              <a:spcAft>
                <a:spcPts val="0"/>
              </a:spcAft>
            </a:pPr>
            <a:endParaRPr lang="en-US" dirty="0">
              <a:ea typeface="Calibri"/>
              <a:cs typeface="Calibri"/>
            </a:endParaRPr>
          </a:p>
          <a:p>
            <a:r>
              <a:rPr lang="en-US" b="1"/>
              <a:t>9110 Household Responsibility Prior to Approval -</a:t>
            </a:r>
            <a:r>
              <a:rPr lang="en-US"/>
              <a:t> Applicants must report all changes of circumstances prior to case approval. For changes which occur before the date of the notice of approval, change reporters must report within 10 calendar days from the date of the approval notice. The worker is responsible for requesting or otherwise obtaining other information or verifications necessary to determine the household's eligibility or benefit amount for any month.</a:t>
            </a:r>
          </a:p>
          <a:p>
            <a:r>
              <a:rPr lang="en-US"/>
              <a:t>This provision applies to both new applications and applications filed after a break in assistance of one or more months.</a:t>
            </a:r>
          </a:p>
          <a:p>
            <a:pPr>
              <a:spcBef>
                <a:spcPts val="0"/>
              </a:spcBef>
              <a:spcAft>
                <a:spcPts val="0"/>
              </a:spcAft>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FD840D-4632-4D52-A61D-CDB37D2628D1}" type="slidenum">
              <a:rPr lang="en-US" altLang="en-US"/>
              <a:pPr/>
              <a:t>6</a:t>
            </a:fld>
            <a:endParaRPr lang="en-US" altLang="en-US"/>
          </a:p>
        </p:txBody>
      </p:sp>
    </p:spTree>
    <p:extLst>
      <p:ext uri="{BB962C8B-B14F-4D97-AF65-F5344CB8AC3E}">
        <p14:creationId xmlns:p14="http://schemas.microsoft.com/office/powerpoint/2010/main" val="2447819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99F15-1831-E1F7-25F9-42682826D66D}"/>
              </a:ext>
            </a:extLst>
          </p:cNvPr>
          <p:cNvSpPr/>
          <p:nvPr userDrawn="1"/>
        </p:nvSpPr>
        <p:spPr>
          <a:xfrm>
            <a:off x="0" y="5562600"/>
            <a:ext cx="12192000" cy="1295400"/>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E4F98AD3-2CB4-B3AD-FAD5-0E93395385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56" b="18916"/>
          <a:stretch>
            <a:fillRect/>
          </a:stretch>
        </p:blipFill>
        <p:spPr bwMode="auto">
          <a:xfrm>
            <a:off x="0" y="0"/>
            <a:ext cx="1219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D1424C9-47E1-1FCC-9FF1-8D8176F537C5}"/>
              </a:ext>
            </a:extLst>
          </p:cNvPr>
          <p:cNvPicPr>
            <a:picLocks noChangeAspect="1"/>
          </p:cNvPicPr>
          <p:nvPr userDrawn="1"/>
        </p:nvPicPr>
        <p:blipFill>
          <a:blip r:embed="rId3"/>
          <a:stretch>
            <a:fillRect/>
          </a:stretch>
        </p:blipFill>
        <p:spPr>
          <a:xfrm>
            <a:off x="3048000" y="1524000"/>
            <a:ext cx="6096000" cy="2895600"/>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quarter" idx="13"/>
          </p:nvPr>
        </p:nvSpPr>
        <p:spPr>
          <a:xfrm>
            <a:off x="0" y="5715000"/>
            <a:ext cx="12192000"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6920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24649E8-FDF2-9ACE-E229-DE7AB1EF484A}"/>
              </a:ext>
            </a:extLst>
          </p:cNvPr>
          <p:cNvSpPr>
            <a:spLocks noGrp="1"/>
          </p:cNvSpPr>
          <p:nvPr>
            <p:ph type="dt" sz="half" idx="10"/>
          </p:nvPr>
        </p:nvSpPr>
        <p:spPr/>
        <p:txBody>
          <a:bodyPr/>
          <a:lstStyle>
            <a:lvl1pPr>
              <a:defRPr/>
            </a:lvl1pPr>
          </a:lstStyle>
          <a:p>
            <a:pPr>
              <a:defRPr/>
            </a:pPr>
            <a:fld id="{BBBEE862-DB0E-4D8A-978A-84904CC6DAC1}" type="datetimeFigureOut">
              <a:rPr lang="en-US"/>
              <a:pPr>
                <a:defRPr/>
              </a:pPr>
              <a:t>10/22/2024</a:t>
            </a:fld>
            <a:endParaRPr lang="en-US"/>
          </a:p>
        </p:txBody>
      </p:sp>
      <p:sp>
        <p:nvSpPr>
          <p:cNvPr id="6" name="Footer Placeholder 4">
            <a:extLst>
              <a:ext uri="{FF2B5EF4-FFF2-40B4-BE49-F238E27FC236}">
                <a16:creationId xmlns:a16="http://schemas.microsoft.com/office/drawing/2014/main" id="{F1DBB433-E45C-635B-C13A-B433D545FD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AD324F-B8C1-10F6-CDA8-25018BA53669}"/>
              </a:ext>
            </a:extLst>
          </p:cNvPr>
          <p:cNvSpPr>
            <a:spLocks noGrp="1"/>
          </p:cNvSpPr>
          <p:nvPr>
            <p:ph type="sldNum" sz="quarter" idx="12"/>
          </p:nvPr>
        </p:nvSpPr>
        <p:spPr/>
        <p:txBody>
          <a:bodyPr/>
          <a:lstStyle>
            <a:lvl1pPr>
              <a:defRPr/>
            </a:lvl1pPr>
          </a:lstStyle>
          <a:p>
            <a:fld id="{327F4999-312F-43E2-B512-AFC2F5B718E1}" type="slidenum">
              <a:rPr lang="en-US" altLang="en-US"/>
              <a:pPr/>
              <a:t>‹#›</a:t>
            </a:fld>
            <a:endParaRPr lang="en-US" altLang="en-US"/>
          </a:p>
        </p:txBody>
      </p:sp>
    </p:spTree>
    <p:extLst>
      <p:ext uri="{BB962C8B-B14F-4D97-AF65-F5344CB8AC3E}">
        <p14:creationId xmlns:p14="http://schemas.microsoft.com/office/powerpoint/2010/main" val="314646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DEB8A20-D255-313D-55F0-7BADCBE30019}"/>
              </a:ext>
            </a:extLst>
          </p:cNvPr>
          <p:cNvSpPr>
            <a:spLocks noGrp="1"/>
          </p:cNvSpPr>
          <p:nvPr>
            <p:ph type="dt" sz="half" idx="10"/>
          </p:nvPr>
        </p:nvSpPr>
        <p:spPr/>
        <p:txBody>
          <a:bodyPr/>
          <a:lstStyle>
            <a:lvl1pPr>
              <a:defRPr/>
            </a:lvl1pPr>
          </a:lstStyle>
          <a:p>
            <a:pPr>
              <a:defRPr/>
            </a:pPr>
            <a:fld id="{3319D5C1-B8EE-4A85-8A5F-97D4061D7E38}" type="datetimeFigureOut">
              <a:rPr lang="en-US"/>
              <a:pPr>
                <a:defRPr/>
              </a:pPr>
              <a:t>10/22/2024</a:t>
            </a:fld>
            <a:endParaRPr lang="en-US"/>
          </a:p>
        </p:txBody>
      </p:sp>
      <p:sp>
        <p:nvSpPr>
          <p:cNvPr id="8" name="Footer Placeholder 4">
            <a:extLst>
              <a:ext uri="{FF2B5EF4-FFF2-40B4-BE49-F238E27FC236}">
                <a16:creationId xmlns:a16="http://schemas.microsoft.com/office/drawing/2014/main" id="{C0A6D4C0-C104-C863-C930-AB71A5F2B71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34B7BA-58EA-62D7-32F0-DFF1604CB680}"/>
              </a:ext>
            </a:extLst>
          </p:cNvPr>
          <p:cNvSpPr>
            <a:spLocks noGrp="1"/>
          </p:cNvSpPr>
          <p:nvPr>
            <p:ph type="sldNum" sz="quarter" idx="12"/>
          </p:nvPr>
        </p:nvSpPr>
        <p:spPr/>
        <p:txBody>
          <a:bodyPr/>
          <a:lstStyle>
            <a:lvl1pPr>
              <a:defRPr/>
            </a:lvl1pPr>
          </a:lstStyle>
          <a:p>
            <a:fld id="{292912E6-2096-4450-96FD-93D6A62EE636}" type="slidenum">
              <a:rPr lang="en-US" altLang="en-US"/>
              <a:pPr/>
              <a:t>‹#›</a:t>
            </a:fld>
            <a:endParaRPr lang="en-US" altLang="en-US"/>
          </a:p>
        </p:txBody>
      </p:sp>
    </p:spTree>
    <p:extLst>
      <p:ext uri="{BB962C8B-B14F-4D97-AF65-F5344CB8AC3E}">
        <p14:creationId xmlns:p14="http://schemas.microsoft.com/office/powerpoint/2010/main" val="203786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29F2A5-9949-CB95-A619-D15E764C3B4C}"/>
              </a:ext>
            </a:extLst>
          </p:cNvPr>
          <p:cNvSpPr>
            <a:spLocks noGrp="1"/>
          </p:cNvSpPr>
          <p:nvPr>
            <p:ph type="dt" sz="half" idx="10"/>
          </p:nvPr>
        </p:nvSpPr>
        <p:spPr/>
        <p:txBody>
          <a:bodyPr/>
          <a:lstStyle>
            <a:lvl1pPr>
              <a:defRPr/>
            </a:lvl1pPr>
          </a:lstStyle>
          <a:p>
            <a:pPr>
              <a:defRPr/>
            </a:pPr>
            <a:fld id="{39FA233A-F3CF-40D0-B806-E53CA53B7638}" type="datetimeFigureOut">
              <a:rPr lang="en-US"/>
              <a:pPr>
                <a:defRPr/>
              </a:pPr>
              <a:t>10/22/2024</a:t>
            </a:fld>
            <a:endParaRPr lang="en-US"/>
          </a:p>
        </p:txBody>
      </p:sp>
      <p:sp>
        <p:nvSpPr>
          <p:cNvPr id="4" name="Footer Placeholder 4">
            <a:extLst>
              <a:ext uri="{FF2B5EF4-FFF2-40B4-BE49-F238E27FC236}">
                <a16:creationId xmlns:a16="http://schemas.microsoft.com/office/drawing/2014/main" id="{583BE6B5-8A56-F335-74DF-0DC788E928A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14650BD-B53C-F51F-AC6D-E699D6CA4EA0}"/>
              </a:ext>
            </a:extLst>
          </p:cNvPr>
          <p:cNvSpPr>
            <a:spLocks noGrp="1"/>
          </p:cNvSpPr>
          <p:nvPr>
            <p:ph type="sldNum" sz="quarter" idx="12"/>
          </p:nvPr>
        </p:nvSpPr>
        <p:spPr/>
        <p:txBody>
          <a:bodyPr/>
          <a:lstStyle>
            <a:lvl1pPr>
              <a:defRPr/>
            </a:lvl1pPr>
          </a:lstStyle>
          <a:p>
            <a:fld id="{058541D2-4786-4D12-8AC1-B87C4471E7EE}" type="slidenum">
              <a:rPr lang="en-US" altLang="en-US"/>
              <a:pPr/>
              <a:t>‹#›</a:t>
            </a:fld>
            <a:endParaRPr lang="en-US" altLang="en-US"/>
          </a:p>
        </p:txBody>
      </p:sp>
    </p:spTree>
    <p:extLst>
      <p:ext uri="{BB962C8B-B14F-4D97-AF65-F5344CB8AC3E}">
        <p14:creationId xmlns:p14="http://schemas.microsoft.com/office/powerpoint/2010/main" val="337346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D7B24F-2A09-B0C2-EB3B-4EACC600F996}"/>
              </a:ext>
            </a:extLst>
          </p:cNvPr>
          <p:cNvSpPr>
            <a:spLocks noGrp="1"/>
          </p:cNvSpPr>
          <p:nvPr>
            <p:ph type="dt" sz="half" idx="10"/>
          </p:nvPr>
        </p:nvSpPr>
        <p:spPr/>
        <p:txBody>
          <a:bodyPr/>
          <a:lstStyle>
            <a:lvl1pPr>
              <a:defRPr/>
            </a:lvl1pPr>
          </a:lstStyle>
          <a:p>
            <a:pPr>
              <a:defRPr/>
            </a:pPr>
            <a:fld id="{F20DF9AA-1590-4D97-980B-4C121F1A1E78}" type="datetimeFigureOut">
              <a:rPr lang="en-US"/>
              <a:pPr>
                <a:defRPr/>
              </a:pPr>
              <a:t>10/22/2024</a:t>
            </a:fld>
            <a:endParaRPr lang="en-US"/>
          </a:p>
        </p:txBody>
      </p:sp>
      <p:sp>
        <p:nvSpPr>
          <p:cNvPr id="3" name="Footer Placeholder 4">
            <a:extLst>
              <a:ext uri="{FF2B5EF4-FFF2-40B4-BE49-F238E27FC236}">
                <a16:creationId xmlns:a16="http://schemas.microsoft.com/office/drawing/2014/main" id="{567848A1-4851-09D5-D414-71EC02F7C6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34462EC-DAC6-3262-63BD-14DB968FA709}"/>
              </a:ext>
            </a:extLst>
          </p:cNvPr>
          <p:cNvSpPr>
            <a:spLocks noGrp="1"/>
          </p:cNvSpPr>
          <p:nvPr>
            <p:ph type="sldNum" sz="quarter" idx="12"/>
          </p:nvPr>
        </p:nvSpPr>
        <p:spPr/>
        <p:txBody>
          <a:bodyPr/>
          <a:lstStyle>
            <a:lvl1pPr>
              <a:defRPr/>
            </a:lvl1pPr>
          </a:lstStyle>
          <a:p>
            <a:fld id="{629B8352-1FE2-4663-99E2-7D580DA7DA88}" type="slidenum">
              <a:rPr lang="en-US" altLang="en-US"/>
              <a:pPr/>
              <a:t>‹#›</a:t>
            </a:fld>
            <a:endParaRPr lang="en-US" altLang="en-US"/>
          </a:p>
        </p:txBody>
      </p:sp>
    </p:spTree>
    <p:extLst>
      <p:ext uri="{BB962C8B-B14F-4D97-AF65-F5344CB8AC3E}">
        <p14:creationId xmlns:p14="http://schemas.microsoft.com/office/powerpoint/2010/main" val="369985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CB2C1F1-6B3C-4693-6666-47E9718C85D5}"/>
              </a:ext>
            </a:extLst>
          </p:cNvPr>
          <p:cNvSpPr>
            <a:spLocks noGrp="1"/>
          </p:cNvSpPr>
          <p:nvPr>
            <p:ph type="dt" sz="half" idx="10"/>
          </p:nvPr>
        </p:nvSpPr>
        <p:spPr/>
        <p:txBody>
          <a:bodyPr/>
          <a:lstStyle>
            <a:lvl1pPr>
              <a:defRPr/>
            </a:lvl1pPr>
          </a:lstStyle>
          <a:p>
            <a:pPr>
              <a:defRPr/>
            </a:pPr>
            <a:fld id="{1E7B48D2-960B-430E-9E71-6444DD2D0150}" type="datetimeFigureOut">
              <a:rPr lang="en-US"/>
              <a:pPr>
                <a:defRPr/>
              </a:pPr>
              <a:t>10/22/2024</a:t>
            </a:fld>
            <a:endParaRPr lang="en-US"/>
          </a:p>
        </p:txBody>
      </p:sp>
      <p:sp>
        <p:nvSpPr>
          <p:cNvPr id="6" name="Footer Placeholder 4">
            <a:extLst>
              <a:ext uri="{FF2B5EF4-FFF2-40B4-BE49-F238E27FC236}">
                <a16:creationId xmlns:a16="http://schemas.microsoft.com/office/drawing/2014/main" id="{A8EE0441-19F8-06E5-E43F-0A8C1FC70F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D66428-CAE6-E661-F1B9-FC2197FF0ADA}"/>
              </a:ext>
            </a:extLst>
          </p:cNvPr>
          <p:cNvSpPr>
            <a:spLocks noGrp="1"/>
          </p:cNvSpPr>
          <p:nvPr>
            <p:ph type="sldNum" sz="quarter" idx="12"/>
          </p:nvPr>
        </p:nvSpPr>
        <p:spPr/>
        <p:txBody>
          <a:bodyPr/>
          <a:lstStyle>
            <a:lvl1pPr>
              <a:defRPr/>
            </a:lvl1pPr>
          </a:lstStyle>
          <a:p>
            <a:fld id="{65516838-710C-4FB7-AF0D-53C9DD9A633A}" type="slidenum">
              <a:rPr lang="en-US" altLang="en-US"/>
              <a:pPr/>
              <a:t>‹#›</a:t>
            </a:fld>
            <a:endParaRPr lang="en-US" altLang="en-US"/>
          </a:p>
        </p:txBody>
      </p:sp>
    </p:spTree>
    <p:extLst>
      <p:ext uri="{BB962C8B-B14F-4D97-AF65-F5344CB8AC3E}">
        <p14:creationId xmlns:p14="http://schemas.microsoft.com/office/powerpoint/2010/main" val="47668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3773CBB-DCC4-F58A-9C1C-4ACF9D2B4CD4}"/>
              </a:ext>
            </a:extLst>
          </p:cNvPr>
          <p:cNvSpPr>
            <a:spLocks noGrp="1"/>
          </p:cNvSpPr>
          <p:nvPr>
            <p:ph type="dt" sz="half" idx="10"/>
          </p:nvPr>
        </p:nvSpPr>
        <p:spPr/>
        <p:txBody>
          <a:bodyPr/>
          <a:lstStyle>
            <a:lvl1pPr>
              <a:defRPr/>
            </a:lvl1pPr>
          </a:lstStyle>
          <a:p>
            <a:pPr>
              <a:defRPr/>
            </a:pPr>
            <a:fld id="{D2B04258-789A-41F1-ABD8-3E6B92350A8E}" type="datetimeFigureOut">
              <a:rPr lang="en-US"/>
              <a:pPr>
                <a:defRPr/>
              </a:pPr>
              <a:t>10/22/2024</a:t>
            </a:fld>
            <a:endParaRPr lang="en-US"/>
          </a:p>
        </p:txBody>
      </p:sp>
      <p:sp>
        <p:nvSpPr>
          <p:cNvPr id="6" name="Footer Placeholder 4">
            <a:extLst>
              <a:ext uri="{FF2B5EF4-FFF2-40B4-BE49-F238E27FC236}">
                <a16:creationId xmlns:a16="http://schemas.microsoft.com/office/drawing/2014/main" id="{769597CB-E131-BE9B-1921-4AD260BE51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BAF994-E2DA-7433-9934-3A7D7E62EBEC}"/>
              </a:ext>
            </a:extLst>
          </p:cNvPr>
          <p:cNvSpPr>
            <a:spLocks noGrp="1"/>
          </p:cNvSpPr>
          <p:nvPr>
            <p:ph type="sldNum" sz="quarter" idx="12"/>
          </p:nvPr>
        </p:nvSpPr>
        <p:spPr/>
        <p:txBody>
          <a:bodyPr/>
          <a:lstStyle>
            <a:lvl1pPr>
              <a:defRPr/>
            </a:lvl1pPr>
          </a:lstStyle>
          <a:p>
            <a:fld id="{9CF7CFBB-CA3C-49DF-B13F-1E4D17699FBE}" type="slidenum">
              <a:rPr lang="en-US" altLang="en-US"/>
              <a:pPr/>
              <a:t>‹#›</a:t>
            </a:fld>
            <a:endParaRPr lang="en-US" altLang="en-US"/>
          </a:p>
        </p:txBody>
      </p:sp>
    </p:spTree>
    <p:extLst>
      <p:ext uri="{BB962C8B-B14F-4D97-AF65-F5344CB8AC3E}">
        <p14:creationId xmlns:p14="http://schemas.microsoft.com/office/powerpoint/2010/main" val="391275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FD00C-0481-F5F4-FF0D-9B18B67EE57E}"/>
              </a:ext>
            </a:extLst>
          </p:cNvPr>
          <p:cNvSpPr>
            <a:spLocks noGrp="1"/>
          </p:cNvSpPr>
          <p:nvPr>
            <p:ph type="dt" sz="half" idx="10"/>
          </p:nvPr>
        </p:nvSpPr>
        <p:spPr/>
        <p:txBody>
          <a:bodyPr/>
          <a:lstStyle>
            <a:lvl1pPr>
              <a:defRPr/>
            </a:lvl1pPr>
          </a:lstStyle>
          <a:p>
            <a:pPr>
              <a:defRPr/>
            </a:pPr>
            <a:fld id="{168D9D87-C581-48A4-986E-CDB5FBBFC1C5}" type="datetimeFigureOut">
              <a:rPr lang="en-US"/>
              <a:pPr>
                <a:defRPr/>
              </a:pPr>
              <a:t>10/22/2024</a:t>
            </a:fld>
            <a:endParaRPr lang="en-US"/>
          </a:p>
        </p:txBody>
      </p:sp>
      <p:sp>
        <p:nvSpPr>
          <p:cNvPr id="5" name="Footer Placeholder 4">
            <a:extLst>
              <a:ext uri="{FF2B5EF4-FFF2-40B4-BE49-F238E27FC236}">
                <a16:creationId xmlns:a16="http://schemas.microsoft.com/office/drawing/2014/main" id="{ED30B062-0FD3-4136-B799-5B9595B03D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340182-8D02-29E3-3A0D-6DE69DBDFAA8}"/>
              </a:ext>
            </a:extLst>
          </p:cNvPr>
          <p:cNvSpPr>
            <a:spLocks noGrp="1"/>
          </p:cNvSpPr>
          <p:nvPr>
            <p:ph type="sldNum" sz="quarter" idx="12"/>
          </p:nvPr>
        </p:nvSpPr>
        <p:spPr/>
        <p:txBody>
          <a:bodyPr/>
          <a:lstStyle>
            <a:lvl1pPr>
              <a:defRPr/>
            </a:lvl1pPr>
          </a:lstStyle>
          <a:p>
            <a:fld id="{9386A04C-13A3-4CCB-83DE-7EF827398A70}" type="slidenum">
              <a:rPr lang="en-US" altLang="en-US"/>
              <a:pPr/>
              <a:t>‹#›</a:t>
            </a:fld>
            <a:endParaRPr lang="en-US" altLang="en-US"/>
          </a:p>
        </p:txBody>
      </p:sp>
    </p:spTree>
    <p:extLst>
      <p:ext uri="{BB962C8B-B14F-4D97-AF65-F5344CB8AC3E}">
        <p14:creationId xmlns:p14="http://schemas.microsoft.com/office/powerpoint/2010/main" val="425893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E8147-FAED-3B33-BED6-774A8186B42E}"/>
              </a:ext>
            </a:extLst>
          </p:cNvPr>
          <p:cNvSpPr>
            <a:spLocks noGrp="1"/>
          </p:cNvSpPr>
          <p:nvPr>
            <p:ph type="dt" sz="half" idx="10"/>
          </p:nvPr>
        </p:nvSpPr>
        <p:spPr/>
        <p:txBody>
          <a:bodyPr/>
          <a:lstStyle>
            <a:lvl1pPr>
              <a:defRPr/>
            </a:lvl1pPr>
          </a:lstStyle>
          <a:p>
            <a:pPr>
              <a:defRPr/>
            </a:pPr>
            <a:fld id="{40869361-0838-4D3E-A555-2ECB5A354132}" type="datetimeFigureOut">
              <a:rPr lang="en-US"/>
              <a:pPr>
                <a:defRPr/>
              </a:pPr>
              <a:t>10/22/2024</a:t>
            </a:fld>
            <a:endParaRPr lang="en-US"/>
          </a:p>
        </p:txBody>
      </p:sp>
      <p:sp>
        <p:nvSpPr>
          <p:cNvPr id="5" name="Footer Placeholder 4">
            <a:extLst>
              <a:ext uri="{FF2B5EF4-FFF2-40B4-BE49-F238E27FC236}">
                <a16:creationId xmlns:a16="http://schemas.microsoft.com/office/drawing/2014/main" id="{0328DEA7-05FD-0DB7-A18E-90BDAD1E0B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809D52-9FC4-7F70-409C-428CC8A6C7D6}"/>
              </a:ext>
            </a:extLst>
          </p:cNvPr>
          <p:cNvSpPr>
            <a:spLocks noGrp="1"/>
          </p:cNvSpPr>
          <p:nvPr>
            <p:ph type="sldNum" sz="quarter" idx="12"/>
          </p:nvPr>
        </p:nvSpPr>
        <p:spPr/>
        <p:txBody>
          <a:bodyPr/>
          <a:lstStyle>
            <a:lvl1pPr>
              <a:defRPr/>
            </a:lvl1pPr>
          </a:lstStyle>
          <a:p>
            <a:fld id="{EBBDA597-B46B-4762-A688-0C574BE5367C}" type="slidenum">
              <a:rPr lang="en-US" altLang="en-US"/>
              <a:pPr/>
              <a:t>‹#›</a:t>
            </a:fld>
            <a:endParaRPr lang="en-US" altLang="en-US"/>
          </a:p>
        </p:txBody>
      </p:sp>
    </p:spTree>
    <p:extLst>
      <p:ext uri="{BB962C8B-B14F-4D97-AF65-F5344CB8AC3E}">
        <p14:creationId xmlns:p14="http://schemas.microsoft.com/office/powerpoint/2010/main" val="932349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A16407-DDC8-40D4-3A46-A80AFA86685C}"/>
              </a:ext>
            </a:extLst>
          </p:cNvPr>
          <p:cNvSpPr/>
          <p:nvPr userDrawn="1"/>
        </p:nvSpPr>
        <p:spPr>
          <a:xfrm>
            <a:off x="0" y="5562600"/>
            <a:ext cx="12192000" cy="12954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7">
            <a:extLst>
              <a:ext uri="{FF2B5EF4-FFF2-40B4-BE49-F238E27FC236}">
                <a16:creationId xmlns:a16="http://schemas.microsoft.com/office/drawing/2014/main" id="{D175F6D4-7CD6-3CA1-B3A4-F2B79381ED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56" b="18916"/>
          <a:stretch>
            <a:fillRect/>
          </a:stretch>
        </p:blipFill>
        <p:spPr bwMode="auto">
          <a:xfrm>
            <a:off x="0" y="0"/>
            <a:ext cx="1219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F26AD8D-585C-ECAB-BAFE-DF01F18312BD}"/>
              </a:ext>
            </a:extLst>
          </p:cNvPr>
          <p:cNvPicPr>
            <a:picLocks noChangeAspect="1"/>
          </p:cNvPicPr>
          <p:nvPr userDrawn="1"/>
        </p:nvPicPr>
        <p:blipFill>
          <a:blip r:embed="rId3"/>
          <a:stretch>
            <a:fillRect/>
          </a:stretch>
        </p:blipFill>
        <p:spPr>
          <a:xfrm>
            <a:off x="3048000" y="1524000"/>
            <a:ext cx="6096000" cy="2895600"/>
          </a:xfrm>
          <a:prstGeom prst="rect">
            <a:avLst/>
          </a:prstGeom>
          <a:ln>
            <a:noFill/>
          </a:ln>
          <a:effectLst>
            <a:outerShdw blurRad="292100" dist="139700" dir="2700000" algn="tl" rotWithShape="0">
              <a:srgbClr val="333333">
                <a:alpha val="65000"/>
              </a:srgbClr>
            </a:outerShdw>
          </a:effectLst>
        </p:spPr>
      </p:pic>
      <p:sp>
        <p:nvSpPr>
          <p:cNvPr id="16" name="Text Placeholder 8"/>
          <p:cNvSpPr>
            <a:spLocks noGrp="1"/>
          </p:cNvSpPr>
          <p:nvPr>
            <p:ph type="body" sz="quarter" idx="13"/>
          </p:nvPr>
        </p:nvSpPr>
        <p:spPr>
          <a:xfrm>
            <a:off x="0" y="5715000"/>
            <a:ext cx="12192000"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4166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48B07B5-CB47-8A3A-7DDB-43E3AC4DFA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61C357A-DAA0-BD80-B1FC-B9AC77317546}"/>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4B857202-63DE-8B2F-A596-0BD32B87BA44}"/>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00B6CFB-0418-A757-12B5-2C2AB74ED1A1}"/>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10">
            <a:extLst>
              <a:ext uri="{FF2B5EF4-FFF2-40B4-BE49-F238E27FC236}">
                <a16:creationId xmlns:a16="http://schemas.microsoft.com/office/drawing/2014/main" id="{0FA32E92-F4AC-6D80-92E8-907C4B3D10D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0506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9D250B-E891-1D96-5A78-E3751C7E584D}"/>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ooter Placeholder 12">
            <a:extLst>
              <a:ext uri="{FF2B5EF4-FFF2-40B4-BE49-F238E27FC236}">
                <a16:creationId xmlns:a16="http://schemas.microsoft.com/office/drawing/2014/main" id="{56B4F313-D5F0-9BD7-9645-6583E1139512}"/>
              </a:ext>
            </a:extLst>
          </p:cNvPr>
          <p:cNvSpPr txBox="1">
            <a:spLocks/>
          </p:cNvSpPr>
          <p:nvPr userDrawn="1"/>
        </p:nvSpPr>
        <p:spPr bwMode="auto">
          <a:xfrm>
            <a:off x="1219200" y="6523038"/>
            <a:ext cx="97536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40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sp>
        <p:nvSpPr>
          <p:cNvPr id="4" name="Rectangle 3">
            <a:extLst>
              <a:ext uri="{FF2B5EF4-FFF2-40B4-BE49-F238E27FC236}">
                <a16:creationId xmlns:a16="http://schemas.microsoft.com/office/drawing/2014/main" id="{597107B3-CA21-86A8-9C89-3144DD14DF9D}"/>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04B506D6-C931-258A-03BF-E2F92788E7E4}"/>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7">
            <a:extLst>
              <a:ext uri="{FF2B5EF4-FFF2-40B4-BE49-F238E27FC236}">
                <a16:creationId xmlns:a16="http://schemas.microsoft.com/office/drawing/2014/main" id="{D29CD48E-584B-81FD-E587-4FE02DB959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643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F8EF0-5560-34BA-A191-59AB9AE84303}"/>
              </a:ext>
            </a:extLst>
          </p:cNvPr>
          <p:cNvPicPr>
            <a:picLocks noChangeAspect="1"/>
          </p:cNvPicPr>
          <p:nvPr userDrawn="1"/>
        </p:nvPicPr>
        <p:blipFill>
          <a:blip r:embed="rId2"/>
          <a:stretch>
            <a:fillRect/>
          </a:stretch>
        </p:blipFill>
        <p:spPr>
          <a:xfrm>
            <a:off x="3219450" y="2401888"/>
            <a:ext cx="5446713" cy="340042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DC41AC06-C4D6-15EE-383C-5BFCAB149BC0}"/>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5F654FC-F42E-6D5B-F754-C7EBC16D4BDD}"/>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26E6462-C544-1FF3-34F4-DAF25248118D}"/>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10">
            <a:extLst>
              <a:ext uri="{FF2B5EF4-FFF2-40B4-BE49-F238E27FC236}">
                <a16:creationId xmlns:a16="http://schemas.microsoft.com/office/drawing/2014/main" id="{C238692A-16B3-2325-E2D1-A4A55A0094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002569"/>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2"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8077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Bullet Title-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441D6-39F2-4691-B883-30B8AF6FB669}"/>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5FAAD2A7-4F59-B6CF-DCA0-9A4B07F8630D}"/>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ooter Placeholder 12">
            <a:extLst>
              <a:ext uri="{FF2B5EF4-FFF2-40B4-BE49-F238E27FC236}">
                <a16:creationId xmlns:a16="http://schemas.microsoft.com/office/drawing/2014/main" id="{98F946AF-8BEA-7795-BC42-8527A957CCD8}"/>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5" name="Picture 6">
            <a:extLst>
              <a:ext uri="{FF2B5EF4-FFF2-40B4-BE49-F238E27FC236}">
                <a16:creationId xmlns:a16="http://schemas.microsoft.com/office/drawing/2014/main" id="{F7FB2130-EC39-860D-FCE0-B58BF939C3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4215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Color Bullet Title-Content Slid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C0E369BE-17CF-76B7-5E55-39C2EA6F23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F6448D0-A283-DC7A-F64C-BA69E1E8BEBA}"/>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769E3DDB-8B3E-A5DD-6392-C25230F42D10}"/>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FEFE8D3-BCEC-3F67-934A-1876F0623FB5}"/>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7">
            <a:extLst>
              <a:ext uri="{FF2B5EF4-FFF2-40B4-BE49-F238E27FC236}">
                <a16:creationId xmlns:a16="http://schemas.microsoft.com/office/drawing/2014/main" id="{2680942C-AFE3-28EB-ABD5-6BBA195026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2419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E167C-490C-A2C7-3256-11248E59A957}"/>
              </a:ext>
            </a:extLst>
          </p:cNvPr>
          <p:cNvPicPr>
            <a:picLocks noChangeAspect="1"/>
          </p:cNvPicPr>
          <p:nvPr userDrawn="1"/>
        </p:nvPicPr>
        <p:blipFill>
          <a:blip r:embed="rId2"/>
          <a:stretch>
            <a:fillRect/>
          </a:stretch>
        </p:blipFill>
        <p:spPr>
          <a:xfrm>
            <a:off x="3219450" y="2401888"/>
            <a:ext cx="5446713" cy="340042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DD85BAE6-9ECE-369C-47D0-9EA0D8F2CC10}"/>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3471A43-2B15-51EE-8256-3E0FBF8F9218}"/>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199C26C-C789-952B-1466-CA97E7AE79F3}"/>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7">
            <a:extLst>
              <a:ext uri="{FF2B5EF4-FFF2-40B4-BE49-F238E27FC236}">
                <a16:creationId xmlns:a16="http://schemas.microsoft.com/office/drawing/2014/main" id="{00CC6570-3295-5586-E905-0B772140EC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002569"/>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2"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7993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C5415-FAA9-A70E-811B-538C87DAB69E}"/>
              </a:ext>
            </a:extLst>
          </p:cNvPr>
          <p:cNvSpPr/>
          <p:nvPr userDrawn="1"/>
        </p:nvSpPr>
        <p:spPr>
          <a:xfrm>
            <a:off x="0" y="5562600"/>
            <a:ext cx="12192000" cy="1295400"/>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1A1345BE-B541-DE56-67A6-86F6120329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56" b="18916"/>
          <a:stretch>
            <a:fillRect/>
          </a:stretch>
        </p:blipFill>
        <p:spPr bwMode="auto">
          <a:xfrm>
            <a:off x="0" y="0"/>
            <a:ext cx="1219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13EB35E-7055-E181-B4F6-539C50EBE38E}"/>
              </a:ext>
            </a:extLst>
          </p:cNvPr>
          <p:cNvPicPr>
            <a:picLocks noChangeAspect="1"/>
          </p:cNvPicPr>
          <p:nvPr userDrawn="1"/>
        </p:nvPicPr>
        <p:blipFill>
          <a:blip r:embed="rId3"/>
          <a:stretch>
            <a:fillRect/>
          </a:stretch>
        </p:blipFill>
        <p:spPr>
          <a:xfrm>
            <a:off x="3048000" y="1524000"/>
            <a:ext cx="6096000" cy="2895600"/>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quarter" idx="13"/>
          </p:nvPr>
        </p:nvSpPr>
        <p:spPr>
          <a:xfrm>
            <a:off x="0" y="5715000"/>
            <a:ext cx="12192000"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3015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1281A-86E8-ED63-BC7B-3FB0350489E0}"/>
              </a:ext>
            </a:extLst>
          </p:cNvPr>
          <p:cNvSpPr>
            <a:spLocks noGrp="1"/>
          </p:cNvSpPr>
          <p:nvPr>
            <p:ph type="dt" sz="half" idx="10"/>
          </p:nvPr>
        </p:nvSpPr>
        <p:spPr/>
        <p:txBody>
          <a:bodyPr/>
          <a:lstStyle>
            <a:lvl1pPr>
              <a:defRPr/>
            </a:lvl1pPr>
          </a:lstStyle>
          <a:p>
            <a:pPr>
              <a:defRPr/>
            </a:pPr>
            <a:fld id="{4DC45B88-F2CD-4183-9FF5-9230440CB719}" type="datetimeFigureOut">
              <a:rPr lang="en-US"/>
              <a:pPr>
                <a:defRPr/>
              </a:pPr>
              <a:t>10/22/2024</a:t>
            </a:fld>
            <a:endParaRPr lang="en-US"/>
          </a:p>
        </p:txBody>
      </p:sp>
      <p:sp>
        <p:nvSpPr>
          <p:cNvPr id="5" name="Footer Placeholder 4">
            <a:extLst>
              <a:ext uri="{FF2B5EF4-FFF2-40B4-BE49-F238E27FC236}">
                <a16:creationId xmlns:a16="http://schemas.microsoft.com/office/drawing/2014/main" id="{E7396D42-5A82-3FFC-4922-9287A6619A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BF3115-356B-8E85-1B51-B0F53147D15C}"/>
              </a:ext>
            </a:extLst>
          </p:cNvPr>
          <p:cNvSpPr>
            <a:spLocks noGrp="1"/>
          </p:cNvSpPr>
          <p:nvPr>
            <p:ph type="sldNum" sz="quarter" idx="12"/>
          </p:nvPr>
        </p:nvSpPr>
        <p:spPr/>
        <p:txBody>
          <a:bodyPr/>
          <a:lstStyle>
            <a:lvl1pPr>
              <a:defRPr/>
            </a:lvl1pPr>
          </a:lstStyle>
          <a:p>
            <a:fld id="{D87DAE0F-E190-4F71-BC62-0CECCFB238B1}" type="slidenum">
              <a:rPr lang="en-US" altLang="en-US"/>
              <a:pPr/>
              <a:t>‹#›</a:t>
            </a:fld>
            <a:endParaRPr lang="en-US" altLang="en-US"/>
          </a:p>
        </p:txBody>
      </p:sp>
    </p:spTree>
    <p:extLst>
      <p:ext uri="{BB962C8B-B14F-4D97-AF65-F5344CB8AC3E}">
        <p14:creationId xmlns:p14="http://schemas.microsoft.com/office/powerpoint/2010/main" val="258779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79C44-EE72-4E22-E6AF-ABCD11EAA838}"/>
              </a:ext>
            </a:extLst>
          </p:cNvPr>
          <p:cNvSpPr>
            <a:spLocks noGrp="1"/>
          </p:cNvSpPr>
          <p:nvPr>
            <p:ph type="dt" sz="half" idx="10"/>
          </p:nvPr>
        </p:nvSpPr>
        <p:spPr/>
        <p:txBody>
          <a:bodyPr/>
          <a:lstStyle>
            <a:lvl1pPr>
              <a:defRPr/>
            </a:lvl1pPr>
          </a:lstStyle>
          <a:p>
            <a:pPr>
              <a:defRPr/>
            </a:pPr>
            <a:fld id="{456E5BBE-E58F-40CB-A56B-AFECA41C8B28}" type="datetimeFigureOut">
              <a:rPr lang="en-US"/>
              <a:pPr>
                <a:defRPr/>
              </a:pPr>
              <a:t>10/22/2024</a:t>
            </a:fld>
            <a:endParaRPr lang="en-US"/>
          </a:p>
        </p:txBody>
      </p:sp>
      <p:sp>
        <p:nvSpPr>
          <p:cNvPr id="5" name="Footer Placeholder 4">
            <a:extLst>
              <a:ext uri="{FF2B5EF4-FFF2-40B4-BE49-F238E27FC236}">
                <a16:creationId xmlns:a16="http://schemas.microsoft.com/office/drawing/2014/main" id="{0236D7DD-8BA2-A81F-BFB5-A08DFECDA5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FE8F43-3947-BEBC-DFFB-DCDB15EE2534}"/>
              </a:ext>
            </a:extLst>
          </p:cNvPr>
          <p:cNvSpPr>
            <a:spLocks noGrp="1"/>
          </p:cNvSpPr>
          <p:nvPr>
            <p:ph type="sldNum" sz="quarter" idx="12"/>
          </p:nvPr>
        </p:nvSpPr>
        <p:spPr/>
        <p:txBody>
          <a:bodyPr/>
          <a:lstStyle>
            <a:lvl1pPr>
              <a:defRPr/>
            </a:lvl1pPr>
          </a:lstStyle>
          <a:p>
            <a:fld id="{FD0DCA12-BEBD-4DB8-A98F-5213156899FC}" type="slidenum">
              <a:rPr lang="en-US" altLang="en-US"/>
              <a:pPr/>
              <a:t>‹#›</a:t>
            </a:fld>
            <a:endParaRPr lang="en-US" altLang="en-US"/>
          </a:p>
        </p:txBody>
      </p:sp>
    </p:spTree>
    <p:extLst>
      <p:ext uri="{BB962C8B-B14F-4D97-AF65-F5344CB8AC3E}">
        <p14:creationId xmlns:p14="http://schemas.microsoft.com/office/powerpoint/2010/main" val="129280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C45D57-1A14-038F-7E22-67994F248DFD}"/>
              </a:ext>
            </a:extLst>
          </p:cNvPr>
          <p:cNvSpPr>
            <a:spLocks noGrp="1"/>
          </p:cNvSpPr>
          <p:nvPr>
            <p:ph type="dt" sz="half" idx="10"/>
          </p:nvPr>
        </p:nvSpPr>
        <p:spPr/>
        <p:txBody>
          <a:bodyPr/>
          <a:lstStyle>
            <a:lvl1pPr>
              <a:defRPr/>
            </a:lvl1pPr>
          </a:lstStyle>
          <a:p>
            <a:pPr>
              <a:defRPr/>
            </a:pPr>
            <a:fld id="{36D3F7FC-63B9-4CFC-8292-1374852058D6}" type="datetimeFigureOut">
              <a:rPr lang="en-US"/>
              <a:pPr>
                <a:defRPr/>
              </a:pPr>
              <a:t>10/22/2024</a:t>
            </a:fld>
            <a:endParaRPr lang="en-US"/>
          </a:p>
        </p:txBody>
      </p:sp>
      <p:sp>
        <p:nvSpPr>
          <p:cNvPr id="5" name="Footer Placeholder 4">
            <a:extLst>
              <a:ext uri="{FF2B5EF4-FFF2-40B4-BE49-F238E27FC236}">
                <a16:creationId xmlns:a16="http://schemas.microsoft.com/office/drawing/2014/main" id="{65CE1C9E-D228-A0C4-A219-79D59D430C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5F1FD6-FD0A-F875-40B3-FA99511FF9A2}"/>
              </a:ext>
            </a:extLst>
          </p:cNvPr>
          <p:cNvSpPr>
            <a:spLocks noGrp="1"/>
          </p:cNvSpPr>
          <p:nvPr>
            <p:ph type="sldNum" sz="quarter" idx="12"/>
          </p:nvPr>
        </p:nvSpPr>
        <p:spPr/>
        <p:txBody>
          <a:bodyPr/>
          <a:lstStyle>
            <a:lvl1pPr>
              <a:defRPr/>
            </a:lvl1pPr>
          </a:lstStyle>
          <a:p>
            <a:fld id="{F4F5C7F6-E1DE-4999-A977-9438E769FDA5}" type="slidenum">
              <a:rPr lang="en-US" altLang="en-US"/>
              <a:pPr/>
              <a:t>‹#›</a:t>
            </a:fld>
            <a:endParaRPr lang="en-US" altLang="en-US"/>
          </a:p>
        </p:txBody>
      </p:sp>
    </p:spTree>
    <p:extLst>
      <p:ext uri="{BB962C8B-B14F-4D97-AF65-F5344CB8AC3E}">
        <p14:creationId xmlns:p14="http://schemas.microsoft.com/office/powerpoint/2010/main" val="2763365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6AD9F27-4C3F-481A-267E-D47777E0DA2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9DFDFE3-D10A-A00E-B561-A3A27941CF5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22BD05E-F8EE-4C93-5036-3908237F7C7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643AE32-9ED8-A892-B9BB-44A6C257457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FA7BF9-61EE-E4D5-89A8-7EB771CE5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85C135-9CB6-4D57-A722-8A4F4D6B8217}" type="datetimeFigureOut">
              <a:rPr lang="en-US"/>
              <a:pPr>
                <a:defRPr/>
              </a:pPr>
              <a:t>10/22/2024</a:t>
            </a:fld>
            <a:endParaRPr lang="en-US"/>
          </a:p>
        </p:txBody>
      </p:sp>
      <p:sp>
        <p:nvSpPr>
          <p:cNvPr id="5" name="Footer Placeholder 4">
            <a:extLst>
              <a:ext uri="{FF2B5EF4-FFF2-40B4-BE49-F238E27FC236}">
                <a16:creationId xmlns:a16="http://schemas.microsoft.com/office/drawing/2014/main" id="{4A106FC8-DB8D-30B7-F545-D2AFAE9AD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BEF825B-CD78-708B-D31A-330390CB305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4DBF6BA-DCE7-4837-B7F3-05A82E8FFD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82" r:id="rId12"/>
    <p:sldLayoutId id="2147484383" r:id="rId13"/>
    <p:sldLayoutId id="2147484384"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showcase/8602150" TargetMode="External"/><Relationship Id="rId2" Type="http://schemas.openxmlformats.org/officeDocument/2006/relationships/hyperlink" Target="https://docuploadportal.kees.ks.gov/apspssp/ssp.portal" TargetMode="External"/><Relationship Id="rId1" Type="http://schemas.openxmlformats.org/officeDocument/2006/relationships/slideLayout" Target="../slideLayouts/slideLayout19.xml"/><Relationship Id="rId5" Type="http://schemas.openxmlformats.org/officeDocument/2006/relationships/hyperlink" Target="https://www.kancare.ks.gov/home/showpublisheddocument/3922/638600092818670000" TargetMode="External"/><Relationship Id="rId4" Type="http://schemas.openxmlformats.org/officeDocument/2006/relationships/hyperlink" Target="https://docuploadportal.kees.ks.gov/apspssp/docUpload.port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kancare.ks.gov/docs/default-source/home/unwinding-faq.pdf?sfvrsn=6660521b_12" TargetMode="External"/><Relationship Id="rId2" Type="http://schemas.openxmlformats.org/officeDocument/2006/relationships/hyperlink" Target="https://vimeo.com/showcase/8602150" TargetMode="External"/><Relationship Id="rId1" Type="http://schemas.openxmlformats.org/officeDocument/2006/relationships/slideLayout" Target="../slideLayouts/slideLayout19.xml"/><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DFA8783-C98C-FAC3-E07E-4BB9BF60DF84}"/>
              </a:ext>
            </a:extLst>
          </p:cNvPr>
          <p:cNvSpPr>
            <a:spLocks noGrp="1"/>
          </p:cNvSpPr>
          <p:nvPr/>
        </p:nvSpPr>
        <p:spPr bwMode="auto">
          <a:xfrm>
            <a:off x="952500" y="5638800"/>
            <a:ext cx="10287000" cy="990600"/>
          </a:xfrm>
          <a:prstGeom prst="rect">
            <a:avLst/>
          </a:prstGeom>
          <a:noFill/>
          <a:ln>
            <a:noFill/>
          </a:ln>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rtl="0" eaLnBrk="0" fontAlgn="base" hangingPunct="0">
              <a:lnSpc>
                <a:spcPct val="90000"/>
              </a:lnSpc>
              <a:spcBef>
                <a:spcPts val="500"/>
              </a:spcBef>
              <a:spcAft>
                <a:spcPct val="0"/>
              </a:spcAft>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ctr"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defRPr/>
            </a:pPr>
            <a:r>
              <a:rPr lang="en-US" b="1" dirty="0">
                <a:effectLst>
                  <a:outerShdw blurRad="38100" dist="38100" dir="2700000" algn="tl">
                    <a:srgbClr val="000000">
                      <a:alpha val="43137"/>
                    </a:srgbClr>
                  </a:outerShdw>
                </a:effectLst>
              </a:rPr>
              <a:t>Nursing Facility Collaboration </a:t>
            </a:r>
          </a:p>
          <a:p>
            <a:pPr>
              <a:defRPr/>
            </a:pPr>
            <a:r>
              <a:rPr lang="en-US" sz="3200" b="1" dirty="0">
                <a:effectLst>
                  <a:outerShdw blurRad="38100" dist="38100" dir="2700000" algn="tl">
                    <a:srgbClr val="000000">
                      <a:alpha val="43137"/>
                    </a:srgbClr>
                  </a:outerShdw>
                </a:effectLst>
              </a:rPr>
              <a:t>Fourth Quarter | October 22,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44F93-2462-31C5-B34C-F8A212C7B03C}"/>
              </a:ext>
            </a:extLst>
          </p:cNvPr>
          <p:cNvSpPr>
            <a:spLocks noGrp="1"/>
          </p:cNvSpPr>
          <p:nvPr>
            <p:ph type="body" sz="quarter" idx="10"/>
          </p:nvPr>
        </p:nvSpPr>
        <p:spPr>
          <a:xfrm>
            <a:off x="266701" y="1066800"/>
            <a:ext cx="11620500" cy="5607423"/>
          </a:xfrm>
        </p:spPr>
        <p:txBody>
          <a:bodyPr/>
          <a:lstStyle/>
          <a:p>
            <a:pPr algn="ctr"/>
            <a:r>
              <a:rPr lang="en-US" u="sng" dirty="0">
                <a:latin typeface="Arial"/>
                <a:cs typeface="Arial"/>
              </a:rPr>
              <a:t>Welcome</a:t>
            </a:r>
            <a:endParaRPr lang="en-US" u="sng">
              <a:latin typeface="Arial"/>
              <a:cs typeface="Arial"/>
            </a:endParaRPr>
          </a:p>
          <a:p>
            <a:pPr marL="571500" indent="-571500">
              <a:buChar char="•"/>
            </a:pPr>
            <a:r>
              <a:rPr lang="en-US" sz="2800" dirty="0">
                <a:solidFill>
                  <a:schemeClr val="tx1"/>
                </a:solidFill>
                <a:latin typeface="Arial"/>
                <a:cs typeface="Arial"/>
              </a:rPr>
              <a:t>Please place your name and which facility your associated with in the chat while waiting for the meeting to start</a:t>
            </a:r>
          </a:p>
          <a:p>
            <a:pPr marL="571500" indent="-571500">
              <a:buFont typeface="Arial" panose="020B0604020202020204" pitchFamily="34" charset="0"/>
              <a:buChar char="•"/>
            </a:pPr>
            <a:r>
              <a:rPr lang="en-US" sz="2800" b="0" i="0" dirty="0">
                <a:solidFill>
                  <a:schemeClr val="tx1"/>
                </a:solidFill>
                <a:effectLst/>
                <a:latin typeface="Arial"/>
                <a:cs typeface="Arial"/>
              </a:rPr>
              <a:t>NF to HCBS transitions</a:t>
            </a:r>
          </a:p>
          <a:p>
            <a:pPr marL="1257300" lvl="1" indent="-571500"/>
            <a:r>
              <a:rPr lang="en-US" sz="2000" dirty="0">
                <a:latin typeface="Arial"/>
                <a:cs typeface="Arial"/>
              </a:rPr>
              <a:t>KDADS staff will be present</a:t>
            </a:r>
          </a:p>
          <a:p>
            <a:pPr marL="571500" indent="-571500">
              <a:buFont typeface="Arial" panose="020B0604020202020204" pitchFamily="34" charset="0"/>
              <a:buChar char="•"/>
            </a:pPr>
            <a:r>
              <a:rPr lang="en-US" sz="2800" b="0" i="0" dirty="0">
                <a:solidFill>
                  <a:schemeClr val="tx1"/>
                </a:solidFill>
                <a:effectLst/>
                <a:latin typeface="Arial"/>
                <a:cs typeface="Arial"/>
              </a:rPr>
              <a:t>Positive vs Negative Changes</a:t>
            </a:r>
          </a:p>
          <a:p>
            <a:pPr marL="571500" indent="-571500" algn="l">
              <a:buFont typeface="Arial" panose="020B0604020202020204" pitchFamily="34" charset="0"/>
              <a:buChar char="•"/>
            </a:pPr>
            <a:r>
              <a:rPr lang="en-US" sz="2800" b="0" i="0" dirty="0">
                <a:solidFill>
                  <a:schemeClr val="tx1"/>
                </a:solidFill>
                <a:effectLst/>
                <a:latin typeface="Arial"/>
                <a:cs typeface="Arial"/>
              </a:rPr>
              <a:t>Medicaid pending or active vs non-active</a:t>
            </a:r>
          </a:p>
          <a:p>
            <a:pPr marL="571500" indent="-571500">
              <a:buFont typeface="Arial" panose="020B0604020202020204" pitchFamily="34" charset="0"/>
              <a:buChar char="•"/>
            </a:pPr>
            <a:r>
              <a:rPr lang="en-US" sz="2600" dirty="0">
                <a:solidFill>
                  <a:schemeClr val="tx1"/>
                </a:solidFill>
                <a:latin typeface="Arial"/>
                <a:cs typeface="Arial"/>
              </a:rPr>
              <a:t>Completing MS-2126s</a:t>
            </a:r>
            <a:endParaRPr lang="en-US" sz="2800" dirty="0">
              <a:solidFill>
                <a:schemeClr val="tx1"/>
              </a:solidFill>
              <a:latin typeface="Arial"/>
              <a:cs typeface="Arial"/>
            </a:endParaRPr>
          </a:p>
          <a:p>
            <a:pPr marL="571500" indent="-571500" algn="l">
              <a:buFont typeface="Arial" panose="020B0604020202020204" pitchFamily="34" charset="0"/>
              <a:buChar char="•"/>
            </a:pPr>
            <a:r>
              <a:rPr lang="en-US" sz="2800" dirty="0">
                <a:solidFill>
                  <a:schemeClr val="tx1"/>
                </a:solidFill>
                <a:latin typeface="Arial"/>
                <a:cs typeface="Arial"/>
              </a:rPr>
              <a:t>Document Upload Portal vs Consumer Self Service Portal</a:t>
            </a:r>
            <a:endParaRPr lang="en-US" sz="2800" b="0" i="0" dirty="0">
              <a:solidFill>
                <a:schemeClr val="tx1"/>
              </a:solidFill>
              <a:effectLst/>
              <a:latin typeface="Arial"/>
              <a:cs typeface="Arial"/>
            </a:endParaRPr>
          </a:p>
        </p:txBody>
      </p:sp>
      <p:sp>
        <p:nvSpPr>
          <p:cNvPr id="3" name="Title 2">
            <a:extLst>
              <a:ext uri="{FF2B5EF4-FFF2-40B4-BE49-F238E27FC236}">
                <a16:creationId xmlns:a16="http://schemas.microsoft.com/office/drawing/2014/main" id="{5E854C81-8F38-FF39-FEB1-503191E8EF60}"/>
              </a:ext>
            </a:extLst>
          </p:cNvPr>
          <p:cNvSpPr>
            <a:spLocks noGrp="1"/>
          </p:cNvSpPr>
          <p:nvPr>
            <p:ph type="title"/>
          </p:nvPr>
        </p:nvSpPr>
        <p:spPr/>
        <p:txBody>
          <a:bodyPr/>
          <a:lstStyle/>
          <a:p>
            <a:r>
              <a:rPr lang="en-US" sz="4000" dirty="0">
                <a:latin typeface="Arial"/>
                <a:cs typeface="Arial"/>
              </a:rPr>
              <a:t>Agenda</a:t>
            </a:r>
          </a:p>
        </p:txBody>
      </p:sp>
    </p:spTree>
    <p:extLst>
      <p:ext uri="{BB962C8B-B14F-4D97-AF65-F5344CB8AC3E}">
        <p14:creationId xmlns:p14="http://schemas.microsoft.com/office/powerpoint/2010/main" val="417134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6BD1D-509F-DF9F-6B16-F3077BC039A8}"/>
              </a:ext>
            </a:extLst>
          </p:cNvPr>
          <p:cNvSpPr>
            <a:spLocks noGrp="1"/>
          </p:cNvSpPr>
          <p:nvPr>
            <p:ph type="body" sz="quarter" idx="10"/>
          </p:nvPr>
        </p:nvSpPr>
        <p:spPr/>
        <p:txBody>
          <a:bodyPr/>
          <a:lstStyle/>
          <a:p>
            <a:pPr algn="ctr"/>
            <a:r>
              <a:rPr lang="en-US" u="sng" dirty="0">
                <a:latin typeface="Arial"/>
                <a:cs typeface="Arial"/>
              </a:rPr>
              <a:t>Nursing Facility to Home and Community Based Services (Assisted Livin</a:t>
            </a:r>
            <a:r>
              <a:rPr lang="en-US" dirty="0">
                <a:latin typeface="Arial"/>
                <a:cs typeface="Arial"/>
              </a:rPr>
              <a:t>g)</a:t>
            </a:r>
          </a:p>
          <a:p>
            <a:pPr marL="1143000" lvl="1" indent="-457200"/>
            <a:r>
              <a:rPr lang="en-US" dirty="0">
                <a:solidFill>
                  <a:srgbClr val="000000"/>
                </a:solidFill>
                <a:latin typeface="Arial"/>
                <a:cs typeface="Arial"/>
              </a:rPr>
              <a:t>Allows for no gap between Institutional and HCBS coding</a:t>
            </a:r>
            <a:endParaRPr lang="en-US" dirty="0">
              <a:solidFill>
                <a:srgbClr val="000000"/>
              </a:solidFill>
            </a:endParaRPr>
          </a:p>
          <a:p>
            <a:pPr marL="1257300" lvl="1" indent="-571500"/>
            <a:r>
              <a:rPr lang="en-US" dirty="0"/>
              <a:t>Must be approved by KDADS </a:t>
            </a:r>
            <a:r>
              <a:rPr lang="en-US" b="1" u="sng" dirty="0"/>
              <a:t>prior</a:t>
            </a:r>
            <a:r>
              <a:rPr lang="en-US" dirty="0"/>
              <a:t> to discharge</a:t>
            </a:r>
          </a:p>
          <a:p>
            <a:pPr marL="1257300" lvl="1" indent="-571500"/>
            <a:r>
              <a:rPr lang="en-US" dirty="0">
                <a:latin typeface="Arial"/>
                <a:cs typeface="Arial"/>
              </a:rPr>
              <a:t>ES-3160 from KDADS as well as MS-2126 discharge from the Nursing Facility is required before eligibility can be modified</a:t>
            </a:r>
            <a:endParaRPr lang="en-US" dirty="0"/>
          </a:p>
          <a:p>
            <a:pPr marL="1714500" lvl="2" indent="-571500"/>
            <a:r>
              <a:rPr lang="en-US" dirty="0"/>
              <a:t>FE, PD, IDD, and BI waivers are allowable institutional transitions waivers</a:t>
            </a:r>
          </a:p>
          <a:p>
            <a:pPr marL="1257300" lvl="1" indent="-571500"/>
            <a:r>
              <a:rPr lang="en-US" sz="2800" b="0" i="0" dirty="0">
                <a:solidFill>
                  <a:srgbClr val="000000"/>
                </a:solidFill>
                <a:effectLst/>
                <a:latin typeface="Calibri"/>
                <a:ea typeface="Calibri"/>
                <a:cs typeface="Arial"/>
              </a:rPr>
              <a:t>The MCO or State Hospital Discharge Planner initiates the referral process and coordinates with KDADS. </a:t>
            </a:r>
            <a:endParaRPr lang="en-US" dirty="0">
              <a:latin typeface="Calibri"/>
              <a:ea typeface="Calibri"/>
              <a:cs typeface="Arial"/>
            </a:endParaRPr>
          </a:p>
        </p:txBody>
      </p:sp>
      <p:sp>
        <p:nvSpPr>
          <p:cNvPr id="3" name="Title 2">
            <a:extLst>
              <a:ext uri="{FF2B5EF4-FFF2-40B4-BE49-F238E27FC236}">
                <a16:creationId xmlns:a16="http://schemas.microsoft.com/office/drawing/2014/main" id="{910C41F6-C249-7AC8-A7E2-90DF9987F088}"/>
              </a:ext>
            </a:extLst>
          </p:cNvPr>
          <p:cNvSpPr>
            <a:spLocks noGrp="1"/>
          </p:cNvSpPr>
          <p:nvPr>
            <p:ph type="title"/>
          </p:nvPr>
        </p:nvSpPr>
        <p:spPr>
          <a:xfrm>
            <a:off x="1577528" y="175103"/>
            <a:ext cx="10538272" cy="548640"/>
          </a:xfrm>
        </p:spPr>
        <p:txBody>
          <a:bodyPr/>
          <a:lstStyle/>
          <a:p>
            <a:r>
              <a:rPr lang="en-US" sz="4000" dirty="0">
                <a:latin typeface="Arial"/>
                <a:cs typeface="Arial"/>
              </a:rPr>
              <a:t>Institutional Transition</a:t>
            </a:r>
            <a:endParaRPr lang="en-US" sz="4000" dirty="0"/>
          </a:p>
        </p:txBody>
      </p:sp>
    </p:spTree>
    <p:extLst>
      <p:ext uri="{BB962C8B-B14F-4D97-AF65-F5344CB8AC3E}">
        <p14:creationId xmlns:p14="http://schemas.microsoft.com/office/powerpoint/2010/main" val="87584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30AE8C-AD59-B16F-4F06-865ACFF7A3E5}"/>
              </a:ext>
            </a:extLst>
          </p:cNvPr>
          <p:cNvSpPr>
            <a:spLocks noGrp="1"/>
          </p:cNvSpPr>
          <p:nvPr>
            <p:ph type="body" sz="quarter" idx="10"/>
          </p:nvPr>
        </p:nvSpPr>
        <p:spPr/>
        <p:txBody>
          <a:bodyPr/>
          <a:lstStyle/>
          <a:p>
            <a:pPr algn="ctr"/>
            <a:r>
              <a:rPr lang="en-US" sz="3200" u="sng" dirty="0">
                <a:latin typeface="Arial"/>
                <a:cs typeface="Arial"/>
              </a:rPr>
              <a:t>Positive Change</a:t>
            </a:r>
            <a:endParaRPr lang="en-US"/>
          </a:p>
          <a:p>
            <a:pPr marL="571500" indent="-571500">
              <a:buChar char="•"/>
            </a:pPr>
            <a:r>
              <a:rPr lang="en-US" sz="2800" dirty="0">
                <a:solidFill>
                  <a:schemeClr val="tx1"/>
                </a:solidFill>
                <a:latin typeface="Arial"/>
                <a:cs typeface="Arial"/>
              </a:rPr>
              <a:t>No coverage or existing coverage replaced with better coverage</a:t>
            </a:r>
          </a:p>
          <a:p>
            <a:pPr marL="1257300" lvl="1" indent="-571500"/>
            <a:r>
              <a:rPr lang="en-US" sz="2000" dirty="0">
                <a:latin typeface="Arial"/>
                <a:cs typeface="Arial"/>
              </a:rPr>
              <a:t>Example: Adding Nursing Facility coding </a:t>
            </a:r>
          </a:p>
          <a:p>
            <a:pPr marL="571500" indent="-571500">
              <a:buChar char="•"/>
            </a:pPr>
            <a:r>
              <a:rPr lang="en-US" sz="2800" dirty="0">
                <a:solidFill>
                  <a:schemeClr val="tx1"/>
                </a:solidFill>
                <a:latin typeface="Arial"/>
                <a:cs typeface="Arial"/>
              </a:rPr>
              <a:t>Decrease to a patient liability</a:t>
            </a:r>
          </a:p>
          <a:p>
            <a:pPr marL="571500" indent="-571500">
              <a:buChar char="•"/>
            </a:pPr>
            <a:r>
              <a:rPr lang="en-US" sz="2800" dirty="0">
                <a:solidFill>
                  <a:schemeClr val="tx1"/>
                </a:solidFill>
                <a:latin typeface="Arial"/>
                <a:cs typeface="Arial"/>
              </a:rPr>
              <a:t>Adding a Medicare Savings Program</a:t>
            </a:r>
          </a:p>
          <a:p>
            <a:pPr algn="ctr"/>
            <a:r>
              <a:rPr lang="en-US" sz="3200" u="sng" dirty="0">
                <a:latin typeface="Arial"/>
                <a:cs typeface="Arial"/>
              </a:rPr>
              <a:t>Negative Change</a:t>
            </a:r>
          </a:p>
          <a:p>
            <a:pPr marL="571500" indent="-571500">
              <a:buChar char="•"/>
            </a:pPr>
            <a:r>
              <a:rPr lang="en-US" sz="2800" dirty="0">
                <a:solidFill>
                  <a:schemeClr val="tx1"/>
                </a:solidFill>
                <a:latin typeface="Arial"/>
                <a:cs typeface="Arial"/>
              </a:rPr>
              <a:t>Increasing an existing patient liability</a:t>
            </a:r>
          </a:p>
          <a:p>
            <a:pPr marL="571500" indent="-571500">
              <a:buChar char="•"/>
            </a:pPr>
            <a:r>
              <a:rPr lang="en-US" sz="2800" dirty="0">
                <a:solidFill>
                  <a:schemeClr val="tx1"/>
                </a:solidFill>
                <a:latin typeface="Arial"/>
                <a:cs typeface="Arial"/>
              </a:rPr>
              <a:t>Terminating or ending coverage</a:t>
            </a:r>
          </a:p>
          <a:p>
            <a:pPr marL="1257300" lvl="1" indent="-571500"/>
            <a:r>
              <a:rPr lang="en-US" sz="2000" dirty="0">
                <a:latin typeface="Arial"/>
                <a:cs typeface="Arial"/>
              </a:rPr>
              <a:t>Excludes Living Arrangement changes such as removing Nursing Facility coding after discharge</a:t>
            </a:r>
          </a:p>
        </p:txBody>
      </p:sp>
      <p:sp>
        <p:nvSpPr>
          <p:cNvPr id="3" name="Title 2">
            <a:extLst>
              <a:ext uri="{FF2B5EF4-FFF2-40B4-BE49-F238E27FC236}">
                <a16:creationId xmlns:a16="http://schemas.microsoft.com/office/drawing/2014/main" id="{4F262C09-3FE3-7228-B0EE-3F759CBC3ED9}"/>
              </a:ext>
            </a:extLst>
          </p:cNvPr>
          <p:cNvSpPr>
            <a:spLocks noGrp="1"/>
          </p:cNvSpPr>
          <p:nvPr>
            <p:ph type="title"/>
          </p:nvPr>
        </p:nvSpPr>
        <p:spPr/>
        <p:txBody>
          <a:bodyPr/>
          <a:lstStyle/>
          <a:p>
            <a:r>
              <a:rPr lang="en-US" sz="4000" dirty="0">
                <a:solidFill>
                  <a:schemeClr val="bg1"/>
                </a:solidFill>
                <a:latin typeface="Arial"/>
                <a:cs typeface="Arial"/>
              </a:rPr>
              <a:t>Positive vs Negative</a:t>
            </a:r>
            <a:r>
              <a:rPr lang="en-US" sz="4000" dirty="0">
                <a:solidFill>
                  <a:srgbClr val="002569"/>
                </a:solidFill>
                <a:latin typeface="Arial"/>
                <a:cs typeface="Arial"/>
              </a:rPr>
              <a:t> C</a:t>
            </a:r>
            <a:r>
              <a:rPr lang="en-US" sz="3800" dirty="0">
                <a:solidFill>
                  <a:srgbClr val="002569"/>
                </a:solidFill>
                <a:latin typeface="Arial"/>
                <a:cs typeface="Arial"/>
              </a:rPr>
              <a:t>hanges</a:t>
            </a:r>
            <a:endParaRPr lang="en-US" dirty="0">
              <a:latin typeface="Arial"/>
              <a:cs typeface="Arial"/>
            </a:endParaRPr>
          </a:p>
        </p:txBody>
      </p:sp>
    </p:spTree>
    <p:extLst>
      <p:ext uri="{BB962C8B-B14F-4D97-AF65-F5344CB8AC3E}">
        <p14:creationId xmlns:p14="http://schemas.microsoft.com/office/powerpoint/2010/main" val="278627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0FAA2-2E5E-52E7-CECE-7144CE64DC85}"/>
              </a:ext>
            </a:extLst>
          </p:cNvPr>
          <p:cNvSpPr>
            <a:spLocks noGrp="1"/>
          </p:cNvSpPr>
          <p:nvPr>
            <p:ph type="body" sz="quarter" idx="10"/>
          </p:nvPr>
        </p:nvSpPr>
        <p:spPr/>
        <p:txBody>
          <a:bodyPr/>
          <a:lstStyle/>
          <a:p>
            <a:pPr algn="ctr"/>
            <a:r>
              <a:rPr lang="en-US" sz="3200" u="sng" dirty="0">
                <a:latin typeface="Arial"/>
                <a:cs typeface="Arial"/>
              </a:rPr>
              <a:t>Medicaid Pending</a:t>
            </a:r>
            <a:endParaRPr lang="en-US"/>
          </a:p>
          <a:p>
            <a:pPr marL="571500" indent="-571500">
              <a:buChar char="•"/>
            </a:pPr>
            <a:r>
              <a:rPr lang="en-US" sz="2800" dirty="0">
                <a:solidFill>
                  <a:schemeClr val="tx1"/>
                </a:solidFill>
                <a:latin typeface="Arial"/>
                <a:cs typeface="Arial"/>
              </a:rPr>
              <a:t>Individuals with no coverage in KMAP </a:t>
            </a:r>
            <a:r>
              <a:rPr lang="en-US" sz="2800" b="1" u="sng" dirty="0">
                <a:solidFill>
                  <a:schemeClr val="tx1"/>
                </a:solidFill>
                <a:latin typeface="Arial"/>
                <a:cs typeface="Arial"/>
              </a:rPr>
              <a:t>and</a:t>
            </a:r>
            <a:r>
              <a:rPr lang="en-US" sz="2800" b="1" dirty="0">
                <a:solidFill>
                  <a:schemeClr val="tx1"/>
                </a:solidFill>
                <a:latin typeface="Arial"/>
                <a:cs typeface="Arial"/>
              </a:rPr>
              <a:t> </a:t>
            </a:r>
            <a:r>
              <a:rPr lang="en-US" sz="2800" dirty="0">
                <a:solidFill>
                  <a:schemeClr val="tx1"/>
                </a:solidFill>
                <a:latin typeface="Arial"/>
                <a:cs typeface="Arial"/>
              </a:rPr>
              <a:t>a valid Medicaid Application</a:t>
            </a:r>
          </a:p>
          <a:p>
            <a:pPr marL="1257300" lvl="1"/>
            <a:r>
              <a:rPr lang="en-US" sz="2400" dirty="0">
                <a:latin typeface="Arial"/>
                <a:cs typeface="Arial"/>
              </a:rPr>
              <a:t>MS-2126 only does not equal Medicaid Pending</a:t>
            </a:r>
          </a:p>
          <a:p>
            <a:pPr marL="342900" indent="-342900">
              <a:buChar char="•"/>
            </a:pPr>
            <a:r>
              <a:rPr lang="en-US" sz="2800" dirty="0">
                <a:solidFill>
                  <a:schemeClr val="tx1"/>
                </a:solidFill>
                <a:latin typeface="Arial"/>
                <a:cs typeface="Arial"/>
              </a:rPr>
              <a:t>Medicaid Applications with denials rendered</a:t>
            </a:r>
          </a:p>
          <a:p>
            <a:pPr marL="1257300" lvl="1"/>
            <a:r>
              <a:rPr lang="en-US" sz="2400" dirty="0">
                <a:latin typeface="Arial"/>
                <a:cs typeface="Arial"/>
              </a:rPr>
              <a:t> Denials for Failure to Provide receive 12 additional days from the date the notice is initiated to supply the missing information without requiring a new application</a:t>
            </a:r>
          </a:p>
          <a:p>
            <a:pPr marL="1257300" lvl="1"/>
            <a:r>
              <a:rPr lang="en-US" sz="2400" dirty="0">
                <a:latin typeface="Arial"/>
                <a:cs typeface="Arial"/>
              </a:rPr>
              <a:t>Denials for Ineligibility such as excess resources do not receive an additional 12 days. If the application is more than 45 days old, a new application will be required. </a:t>
            </a:r>
          </a:p>
          <a:p>
            <a:pPr marL="1257300" lvl="1"/>
            <a:r>
              <a:rPr lang="en-US" sz="2200" dirty="0">
                <a:solidFill>
                  <a:srgbClr val="000000"/>
                </a:solidFill>
                <a:latin typeface="Arial"/>
                <a:cs typeface="Arial"/>
              </a:rPr>
              <a:t>Information submitted after a denial does not automatically change the status to pending</a:t>
            </a:r>
            <a:endParaRPr lang="en-US" sz="2400" dirty="0">
              <a:solidFill>
                <a:srgbClr val="000000"/>
              </a:solidFill>
              <a:latin typeface="Arial"/>
              <a:cs typeface="Arial"/>
            </a:endParaRPr>
          </a:p>
          <a:p>
            <a:pPr marL="1714500" lvl="2"/>
            <a:endParaRPr lang="en-US" dirty="0">
              <a:solidFill>
                <a:srgbClr val="002569"/>
              </a:solidFill>
              <a:latin typeface="Arial"/>
              <a:cs typeface="Arial"/>
            </a:endParaRPr>
          </a:p>
        </p:txBody>
      </p:sp>
      <p:sp>
        <p:nvSpPr>
          <p:cNvPr id="3" name="Title 2">
            <a:extLst>
              <a:ext uri="{FF2B5EF4-FFF2-40B4-BE49-F238E27FC236}">
                <a16:creationId xmlns:a16="http://schemas.microsoft.com/office/drawing/2014/main" id="{FB4FCEA6-FC54-3E4E-B2BA-C80865C4D112}"/>
              </a:ext>
            </a:extLst>
          </p:cNvPr>
          <p:cNvSpPr>
            <a:spLocks noGrp="1"/>
          </p:cNvSpPr>
          <p:nvPr>
            <p:ph type="title"/>
          </p:nvPr>
        </p:nvSpPr>
        <p:spPr/>
        <p:txBody>
          <a:bodyPr/>
          <a:lstStyle/>
          <a:p>
            <a:r>
              <a:rPr lang="en-US" sz="4000" dirty="0">
                <a:latin typeface="Arial"/>
                <a:cs typeface="Arial"/>
              </a:rPr>
              <a:t>Medicaid Status</a:t>
            </a:r>
            <a:endParaRPr lang="en-US" sz="4000" dirty="0"/>
          </a:p>
        </p:txBody>
      </p:sp>
    </p:spTree>
    <p:extLst>
      <p:ext uri="{BB962C8B-B14F-4D97-AF65-F5344CB8AC3E}">
        <p14:creationId xmlns:p14="http://schemas.microsoft.com/office/powerpoint/2010/main" val="177705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21178F-AF4D-EA3E-1A30-5A4AF40A7857}"/>
              </a:ext>
            </a:extLst>
          </p:cNvPr>
          <p:cNvSpPr>
            <a:spLocks noGrp="1"/>
          </p:cNvSpPr>
          <p:nvPr>
            <p:ph type="body" sz="quarter" idx="10"/>
          </p:nvPr>
        </p:nvSpPr>
        <p:spPr/>
        <p:txBody>
          <a:bodyPr/>
          <a:lstStyle/>
          <a:p>
            <a:pPr algn="ctr"/>
            <a:r>
              <a:rPr lang="en-US" sz="3200" u="sng" dirty="0">
                <a:latin typeface="Arial"/>
                <a:cs typeface="Arial"/>
              </a:rPr>
              <a:t>MS-2126 Forms</a:t>
            </a:r>
            <a:endParaRPr lang="en-US" dirty="0"/>
          </a:p>
          <a:p>
            <a:pPr marL="571500" indent="-571500">
              <a:buChar char="•"/>
            </a:pPr>
            <a:r>
              <a:rPr lang="en-US" sz="2800" dirty="0">
                <a:solidFill>
                  <a:schemeClr val="tx1"/>
                </a:solidFill>
                <a:latin typeface="Arial"/>
                <a:cs typeface="Arial"/>
              </a:rPr>
              <a:t>Complete fully within 5 days of admission or discharge</a:t>
            </a:r>
            <a:endParaRPr lang="en-US" dirty="0">
              <a:solidFill>
                <a:schemeClr val="tx1"/>
              </a:solidFill>
            </a:endParaRPr>
          </a:p>
          <a:p>
            <a:pPr marL="571500" indent="-571500">
              <a:buChar char="•"/>
            </a:pPr>
            <a:r>
              <a:rPr lang="en-US" sz="2800" dirty="0">
                <a:solidFill>
                  <a:schemeClr val="tx1"/>
                </a:solidFill>
                <a:latin typeface="Arial"/>
                <a:cs typeface="Arial"/>
              </a:rPr>
              <a:t>Do not submit duplicate forms</a:t>
            </a:r>
            <a:endParaRPr lang="en-US" sz="2800" dirty="0">
              <a:solidFill>
                <a:schemeClr val="tx1"/>
              </a:solidFill>
            </a:endParaRPr>
          </a:p>
          <a:p>
            <a:pPr marL="1257300" lvl="1"/>
            <a:r>
              <a:rPr lang="en-US" sz="2400" dirty="0">
                <a:latin typeface="Arial"/>
                <a:cs typeface="Arial"/>
              </a:rPr>
              <a:t>If coding has not changed, contact your designated unit</a:t>
            </a:r>
          </a:p>
          <a:p>
            <a:pPr marL="571500" indent="-571500">
              <a:buChar char="•"/>
            </a:pPr>
            <a:r>
              <a:rPr lang="en-US" sz="2800" dirty="0">
                <a:solidFill>
                  <a:schemeClr val="tx1"/>
                </a:solidFill>
                <a:latin typeface="Arial"/>
                <a:cs typeface="Arial"/>
              </a:rPr>
              <a:t>New forms Not required</a:t>
            </a:r>
            <a:endParaRPr lang="en-US" sz="1200" dirty="0">
              <a:solidFill>
                <a:schemeClr val="tx1"/>
              </a:solidFill>
              <a:latin typeface="Arial"/>
              <a:cs typeface="Arial"/>
            </a:endParaRPr>
          </a:p>
          <a:p>
            <a:pPr marL="1257300" lvl="1"/>
            <a:r>
              <a:rPr lang="en-US" sz="2400" dirty="0">
                <a:latin typeface="Arial"/>
                <a:cs typeface="Arial"/>
              </a:rPr>
              <a:t>For short term (less than 30 days) discharge to a hospital</a:t>
            </a:r>
          </a:p>
          <a:p>
            <a:pPr marL="1714500" lvl="2"/>
            <a:r>
              <a:rPr lang="en-US" sz="2000" dirty="0">
                <a:latin typeface="Arial"/>
                <a:cs typeface="Arial"/>
              </a:rPr>
              <a:t>Excludes swing beds or those that permanently discharge with no plan to return</a:t>
            </a:r>
          </a:p>
          <a:p>
            <a:pPr marL="1257300" lvl="1"/>
            <a:r>
              <a:rPr lang="en-US" sz="2400" dirty="0">
                <a:latin typeface="Arial"/>
                <a:cs typeface="Arial"/>
              </a:rPr>
              <a:t>To go from a temp stay to permanent stay</a:t>
            </a:r>
          </a:p>
          <a:p>
            <a:pPr marL="1714500" lvl="2"/>
            <a:r>
              <a:rPr lang="en-US" sz="2000" dirty="0">
                <a:latin typeface="Arial"/>
                <a:cs typeface="Arial"/>
              </a:rPr>
              <a:t>Eligibility will be processed by initial expected length of stay and automatically convert upon the 3rd month. </a:t>
            </a:r>
          </a:p>
          <a:p>
            <a:pPr marL="1714500" lvl="2"/>
            <a:r>
              <a:rPr lang="en-US" sz="2000" dirty="0">
                <a:latin typeface="Arial"/>
                <a:cs typeface="Arial"/>
              </a:rPr>
              <a:t>Refer to 06.20.2024 recording / notes regarding specifics of living arrangement changes </a:t>
            </a:r>
            <a:endParaRPr lang="en-US" sz="2000" dirty="0"/>
          </a:p>
        </p:txBody>
      </p:sp>
      <p:sp>
        <p:nvSpPr>
          <p:cNvPr id="3" name="Title 2">
            <a:extLst>
              <a:ext uri="{FF2B5EF4-FFF2-40B4-BE49-F238E27FC236}">
                <a16:creationId xmlns:a16="http://schemas.microsoft.com/office/drawing/2014/main" id="{888982E2-A6A3-D86D-9A45-4BBAA84CB2D8}"/>
              </a:ext>
            </a:extLst>
          </p:cNvPr>
          <p:cNvSpPr>
            <a:spLocks noGrp="1"/>
          </p:cNvSpPr>
          <p:nvPr>
            <p:ph type="title"/>
          </p:nvPr>
        </p:nvSpPr>
        <p:spPr/>
        <p:txBody>
          <a:bodyPr/>
          <a:lstStyle/>
          <a:p>
            <a:r>
              <a:rPr lang="en-US" sz="4000" dirty="0">
                <a:latin typeface="Arial"/>
                <a:cs typeface="Arial"/>
              </a:rPr>
              <a:t>Completing </a:t>
            </a:r>
            <a:r>
              <a:rPr lang="en-US" sz="4000">
                <a:latin typeface="Arial"/>
                <a:cs typeface="Arial"/>
              </a:rPr>
              <a:t>MS-2126</a:t>
            </a:r>
            <a:r>
              <a:rPr lang="en-US" sz="4000" dirty="0">
                <a:latin typeface="Arial"/>
                <a:cs typeface="Arial"/>
              </a:rPr>
              <a:t> Forms</a:t>
            </a:r>
            <a:endParaRPr lang="en-US" sz="4000" dirty="0"/>
          </a:p>
        </p:txBody>
      </p:sp>
    </p:spTree>
    <p:extLst>
      <p:ext uri="{BB962C8B-B14F-4D97-AF65-F5344CB8AC3E}">
        <p14:creationId xmlns:p14="http://schemas.microsoft.com/office/powerpoint/2010/main" val="427427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a:extLst>
              <a:ext uri="{FF2B5EF4-FFF2-40B4-BE49-F238E27FC236}">
                <a16:creationId xmlns:a16="http://schemas.microsoft.com/office/drawing/2014/main" id="{9E1CC678-CC3A-9B72-585E-3C23FA687087}"/>
              </a:ext>
            </a:extLst>
          </p:cNvPr>
          <p:cNvSpPr>
            <a:spLocks noChangeArrowheads="1"/>
          </p:cNvSpPr>
          <p:nvPr/>
        </p:nvSpPr>
        <p:spPr bwMode="auto">
          <a:xfrm>
            <a:off x="256231" y="1042197"/>
            <a:ext cx="5414682" cy="531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ctr">
              <a:lnSpc>
                <a:spcPct val="100000"/>
              </a:lnSpc>
              <a:spcBef>
                <a:spcPct val="0"/>
              </a:spcBef>
              <a:buNone/>
            </a:pPr>
            <a:r>
              <a:rPr lang="en-US" sz="2400" b="1" dirty="0">
                <a:solidFill>
                  <a:srgbClr val="002569"/>
                </a:solidFill>
                <a:latin typeface="Arial"/>
                <a:cs typeface="Arial"/>
              </a:rPr>
              <a:t>Consumer Self-Service Portal (SSP)</a:t>
            </a:r>
            <a:endParaRPr lang="en-US" altLang="en-US" sz="2400" dirty="0">
              <a:latin typeface="Arial"/>
              <a:cs typeface="Arial"/>
            </a:endParaRPr>
          </a:p>
          <a:p>
            <a:pPr>
              <a:lnSpc>
                <a:spcPct val="100000"/>
              </a:lnSpc>
              <a:spcBef>
                <a:spcPct val="0"/>
              </a:spcBef>
            </a:pPr>
            <a:r>
              <a:rPr lang="en-US" altLang="en-US" sz="1800" dirty="0">
                <a:latin typeface="Arial"/>
                <a:cs typeface="Arial"/>
              </a:rPr>
              <a:t>Portal for Kansas Medicaid members where member can:</a:t>
            </a:r>
          </a:p>
          <a:p>
            <a:pPr lvl="1">
              <a:spcBef>
                <a:spcPts val="0"/>
              </a:spcBef>
              <a:spcAft>
                <a:spcPts val="0"/>
              </a:spcAft>
            </a:pPr>
            <a:r>
              <a:rPr lang="en-US" sz="1800" dirty="0">
                <a:effectLst/>
                <a:latin typeface="Arial"/>
                <a:ea typeface="Times New Roman" panose="02020603050405020304" pitchFamily="18" charset="0"/>
                <a:cs typeface="Arial"/>
              </a:rPr>
              <a:t>Apply for coverage</a:t>
            </a:r>
            <a:endParaRPr lang="en-US" sz="1800">
              <a:effectLst/>
              <a:latin typeface="Arial"/>
              <a:ea typeface="Calibri" panose="020F0502020204030204" pitchFamily="34" charset="0"/>
              <a:cs typeface="Arial"/>
            </a:endParaRPr>
          </a:p>
          <a:p>
            <a:pPr lvl="1">
              <a:spcBef>
                <a:spcPts val="0"/>
              </a:spcBef>
              <a:spcAft>
                <a:spcPts val="0"/>
              </a:spcAft>
            </a:pPr>
            <a:r>
              <a:rPr lang="en-US" sz="1800" dirty="0">
                <a:effectLst/>
                <a:latin typeface="Arial"/>
                <a:ea typeface="Times New Roman" panose="02020603050405020304" pitchFamily="18" charset="0"/>
                <a:cs typeface="Arial"/>
              </a:rPr>
              <a:t>Submit a review </a:t>
            </a:r>
            <a:endParaRPr lang="en-US" sz="1800">
              <a:effectLst/>
              <a:latin typeface="Arial"/>
              <a:ea typeface="Calibri" panose="020F0502020204030204" pitchFamily="34" charset="0"/>
              <a:cs typeface="Arial"/>
            </a:endParaRPr>
          </a:p>
          <a:p>
            <a:pPr lvl="1">
              <a:spcBef>
                <a:spcPts val="0"/>
              </a:spcBef>
              <a:spcAft>
                <a:spcPts val="0"/>
              </a:spcAft>
            </a:pPr>
            <a:r>
              <a:rPr lang="en-US" sz="1800" dirty="0">
                <a:effectLst/>
                <a:latin typeface="Arial"/>
                <a:ea typeface="Times New Roman" panose="02020603050405020304" pitchFamily="18" charset="0"/>
                <a:cs typeface="Arial"/>
              </a:rPr>
              <a:t>Upload supporting documents to their case </a:t>
            </a:r>
            <a:r>
              <a:rPr lang="en-US" sz="1800" dirty="0">
                <a:latin typeface="Arial"/>
                <a:ea typeface="Times New Roman" panose="02020603050405020304" pitchFamily="18" charset="0"/>
                <a:cs typeface="Arial"/>
              </a:rPr>
              <a:t>(excluding applications and reviews)</a:t>
            </a:r>
            <a:endParaRPr lang="en-US" sz="1800" b="1">
              <a:effectLst/>
              <a:latin typeface="Arial"/>
              <a:ea typeface="Calibri" panose="020F0502020204030204" pitchFamily="34" charset="0"/>
              <a:cs typeface="Arial"/>
            </a:endParaRPr>
          </a:p>
          <a:p>
            <a:pPr lvl="1">
              <a:spcBef>
                <a:spcPts val="0"/>
              </a:spcBef>
              <a:spcAft>
                <a:spcPts val="0"/>
              </a:spcAft>
            </a:pPr>
            <a:r>
              <a:rPr lang="en-US" sz="1800" dirty="0">
                <a:effectLst/>
                <a:latin typeface="Arial"/>
                <a:ea typeface="Times New Roman" panose="02020603050405020304" pitchFamily="18" charset="0"/>
                <a:cs typeface="Arial"/>
              </a:rPr>
              <a:t>Submit changes to case</a:t>
            </a:r>
            <a:endParaRPr lang="en-US" sz="1800">
              <a:effectLst/>
              <a:latin typeface="Arial"/>
              <a:ea typeface="Calibri" panose="020F0502020204030204" pitchFamily="34" charset="0"/>
              <a:cs typeface="Arial"/>
            </a:endParaRPr>
          </a:p>
          <a:p>
            <a:pPr lvl="1">
              <a:spcBef>
                <a:spcPts val="0"/>
              </a:spcBef>
              <a:spcAft>
                <a:spcPts val="0"/>
              </a:spcAft>
            </a:pPr>
            <a:r>
              <a:rPr lang="en-US" sz="1800" dirty="0">
                <a:effectLst/>
                <a:latin typeface="Arial"/>
                <a:ea typeface="Times New Roman" panose="02020603050405020304" pitchFamily="18" charset="0"/>
                <a:cs typeface="Arial"/>
              </a:rPr>
              <a:t>Review notices that were sent</a:t>
            </a:r>
            <a:endParaRPr lang="en-US" sz="1800">
              <a:effectLst/>
              <a:latin typeface="Arial"/>
              <a:ea typeface="Calibri" panose="020F0502020204030204" pitchFamily="34" charset="0"/>
              <a:cs typeface="Arial"/>
            </a:endParaRPr>
          </a:p>
          <a:p>
            <a:pPr lvl="1">
              <a:spcBef>
                <a:spcPts val="0"/>
              </a:spcBef>
              <a:spcAft>
                <a:spcPts val="0"/>
              </a:spcAft>
            </a:pPr>
            <a:r>
              <a:rPr lang="en-US" sz="1800" err="1">
                <a:effectLst/>
                <a:latin typeface="Arial"/>
                <a:ea typeface="Times New Roman" panose="02020603050405020304" pitchFamily="18" charset="0"/>
                <a:cs typeface="Arial"/>
              </a:rPr>
              <a:t>Opt</a:t>
            </a:r>
            <a:r>
              <a:rPr lang="en-US" sz="1800" dirty="0">
                <a:effectLst/>
                <a:latin typeface="Arial"/>
                <a:ea typeface="Times New Roman" panose="02020603050405020304" pitchFamily="18" charset="0"/>
                <a:cs typeface="Arial"/>
              </a:rPr>
              <a:t> in or out of text messaging.</a:t>
            </a:r>
            <a:endParaRPr lang="en-US" sz="1800">
              <a:effectLst/>
              <a:latin typeface="Arial"/>
              <a:ea typeface="Calibri" panose="020F0502020204030204" pitchFamily="34" charset="0"/>
              <a:cs typeface="Arial"/>
            </a:endParaRPr>
          </a:p>
          <a:p>
            <a:pPr lvl="1">
              <a:spcBef>
                <a:spcPts val="0"/>
              </a:spcBef>
              <a:spcAft>
                <a:spcPts val="0"/>
              </a:spcAft>
            </a:pPr>
            <a:r>
              <a:rPr lang="en-US" sz="1800" dirty="0">
                <a:latin typeface="Arial"/>
                <a:cs typeface="Calibri"/>
                <a:hlinkClick r:id="rId2"/>
              </a:rPr>
              <a:t>Self Service Portal Home Page (ks.gov)</a:t>
            </a:r>
            <a:endParaRPr lang="en-US" sz="1800" dirty="0">
              <a:latin typeface="Arial"/>
              <a:cs typeface="Arial"/>
            </a:endParaRPr>
          </a:p>
          <a:p>
            <a:pPr>
              <a:spcBef>
                <a:spcPts val="0"/>
              </a:spcBef>
              <a:spcAft>
                <a:spcPts val="0"/>
              </a:spcAft>
            </a:pPr>
            <a:r>
              <a:rPr lang="en-US" sz="1800" dirty="0">
                <a:latin typeface="Arial"/>
                <a:cs typeface="Arial"/>
              </a:rPr>
              <a:t>Submitter Role</a:t>
            </a:r>
            <a:endParaRPr lang="en-US" sz="1800">
              <a:latin typeface="Arial" panose="020B0604020202020204" pitchFamily="34" charset="0"/>
              <a:cs typeface="Arial" panose="020B0604020202020204" pitchFamily="34" charset="0"/>
            </a:endParaRPr>
          </a:p>
          <a:p>
            <a:pPr lvl="1">
              <a:spcBef>
                <a:spcPts val="0"/>
              </a:spcBef>
              <a:spcAft>
                <a:spcPts val="0"/>
              </a:spcAft>
            </a:pPr>
            <a:r>
              <a:rPr lang="en-US" sz="1800" dirty="0">
                <a:latin typeface="Arial"/>
                <a:cs typeface="Arial"/>
              </a:rPr>
              <a:t>Help members apply</a:t>
            </a:r>
            <a:endParaRPr lang="en-US" sz="1800">
              <a:latin typeface="Arial" panose="020B0604020202020204" pitchFamily="34" charset="0"/>
              <a:cs typeface="Arial" panose="020B0604020202020204" pitchFamily="34" charset="0"/>
            </a:endParaRPr>
          </a:p>
          <a:p>
            <a:pPr lvl="2">
              <a:spcBef>
                <a:spcPts val="0"/>
              </a:spcBef>
              <a:spcAft>
                <a:spcPts val="0"/>
              </a:spcAft>
            </a:pPr>
            <a:r>
              <a:rPr lang="en-US" sz="1800" dirty="0">
                <a:latin typeface="Arial"/>
                <a:cs typeface="Arial"/>
              </a:rPr>
              <a:t>The Signature Page must be properly signed and attached at the time of submitting the application </a:t>
            </a:r>
          </a:p>
          <a:p>
            <a:pPr lvl="1">
              <a:spcBef>
                <a:spcPts val="0"/>
              </a:spcBef>
              <a:spcAft>
                <a:spcPts val="0"/>
              </a:spcAft>
            </a:pPr>
            <a:r>
              <a:rPr lang="en-US" sz="1800" dirty="0">
                <a:latin typeface="Arial"/>
                <a:cs typeface="Arial"/>
              </a:rPr>
              <a:t>Does not receive updates or notices</a:t>
            </a:r>
            <a:endParaRPr lang="en-US" sz="1800">
              <a:latin typeface="Arial" panose="020B0604020202020204" pitchFamily="34" charset="0"/>
              <a:cs typeface="Arial" panose="020B0604020202020204" pitchFamily="34" charset="0"/>
            </a:endParaRPr>
          </a:p>
          <a:p>
            <a:pPr>
              <a:spcBef>
                <a:spcPts val="0"/>
              </a:spcBef>
              <a:spcAft>
                <a:spcPts val="0"/>
              </a:spcAft>
            </a:pPr>
            <a:r>
              <a:rPr lang="en-US" sz="1800" dirty="0">
                <a:latin typeface="Arial"/>
                <a:cs typeface="Calibri"/>
                <a:hlinkClick r:id="rId3"/>
              </a:rPr>
              <a:t>Medical SSP Demos on Vimeo</a:t>
            </a:r>
            <a:r>
              <a:rPr lang="en-US" sz="1800" dirty="0">
                <a:latin typeface="Arial"/>
                <a:cs typeface="Calibri"/>
              </a:rPr>
              <a:t> is a helpful link on how to complete the online application </a:t>
            </a:r>
          </a:p>
          <a:p>
            <a:pPr>
              <a:lnSpc>
                <a:spcPct val="100000"/>
              </a:lnSpc>
              <a:spcBef>
                <a:spcPct val="0"/>
              </a:spcBef>
            </a:pPr>
            <a:endParaRPr lang="en-US" altLang="en-US" sz="2000" b="1" dirty="0">
              <a:latin typeface="Arial" panose="020B0604020202020204" pitchFamily="34" charset="0"/>
              <a:cs typeface="Arial" panose="020B0604020202020204" pitchFamily="34" charset="0"/>
            </a:endParaRPr>
          </a:p>
        </p:txBody>
      </p:sp>
      <p:sp>
        <p:nvSpPr>
          <p:cNvPr id="17413" name="Title 2">
            <a:extLst>
              <a:ext uri="{FF2B5EF4-FFF2-40B4-BE49-F238E27FC236}">
                <a16:creationId xmlns:a16="http://schemas.microsoft.com/office/drawing/2014/main" id="{F51E68DA-2A57-B944-42B0-E78853640D80}"/>
              </a:ext>
            </a:extLst>
          </p:cNvPr>
          <p:cNvSpPr>
            <a:spLocks noGrp="1" noChangeArrowheads="1"/>
          </p:cNvSpPr>
          <p:nvPr>
            <p:ph type="title"/>
          </p:nvPr>
        </p:nvSpPr>
        <p:spPr>
          <a:xfrm>
            <a:off x="1752600" y="164054"/>
            <a:ext cx="9753600" cy="547688"/>
          </a:xfrm>
        </p:spPr>
        <p:txBody>
          <a:bodyPr/>
          <a:lstStyle/>
          <a:p>
            <a:pPr eaLnBrk="1" hangingPunct="1"/>
            <a:r>
              <a:rPr lang="en-US" sz="4000" dirty="0">
                <a:latin typeface="Arial"/>
                <a:cs typeface="Arial"/>
              </a:rPr>
              <a:t>Portals</a:t>
            </a:r>
            <a:endParaRPr lang="en-US" altLang="en-US" sz="4000" dirty="0"/>
          </a:p>
        </p:txBody>
      </p:sp>
      <p:sp>
        <p:nvSpPr>
          <p:cNvPr id="2" name="Rectangle 12">
            <a:extLst>
              <a:ext uri="{FF2B5EF4-FFF2-40B4-BE49-F238E27FC236}">
                <a16:creationId xmlns:a16="http://schemas.microsoft.com/office/drawing/2014/main" id="{23F8A507-7F5C-A8B1-7A5B-5B65CF5C1700}"/>
              </a:ext>
            </a:extLst>
          </p:cNvPr>
          <p:cNvSpPr>
            <a:spLocks noChangeArrowheads="1"/>
          </p:cNvSpPr>
          <p:nvPr/>
        </p:nvSpPr>
        <p:spPr bwMode="auto">
          <a:xfrm>
            <a:off x="6020537" y="1042197"/>
            <a:ext cx="5414682" cy="5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ctr">
              <a:lnSpc>
                <a:spcPct val="100000"/>
              </a:lnSpc>
              <a:spcBef>
                <a:spcPct val="0"/>
              </a:spcBef>
              <a:buNone/>
            </a:pPr>
            <a:r>
              <a:rPr lang="en-US" sz="2400" b="1" dirty="0">
                <a:solidFill>
                  <a:srgbClr val="002569"/>
                </a:solidFill>
                <a:latin typeface="Arial"/>
                <a:cs typeface="Arial"/>
              </a:rPr>
              <a:t>KDHE Document Upload Portal (DUP)</a:t>
            </a:r>
          </a:p>
          <a:p>
            <a:pPr>
              <a:lnSpc>
                <a:spcPct val="100000"/>
              </a:lnSpc>
              <a:spcBef>
                <a:spcPct val="0"/>
              </a:spcBef>
            </a:pPr>
            <a:r>
              <a:rPr lang="en-US" altLang="en-US" sz="1800" dirty="0">
                <a:latin typeface="Arial"/>
                <a:cs typeface="Arial"/>
              </a:rPr>
              <a:t>Portal for approved entities to assist Kansas Medicaid Members where they can</a:t>
            </a:r>
          </a:p>
          <a:p>
            <a:pPr lvl="1">
              <a:spcBef>
                <a:spcPts val="0"/>
              </a:spcBef>
              <a:spcAft>
                <a:spcPts val="0"/>
              </a:spcAft>
            </a:pPr>
            <a:r>
              <a:rPr lang="en-US" sz="1800" dirty="0">
                <a:effectLst/>
                <a:latin typeface="Arial"/>
                <a:ea typeface="Times New Roman" panose="02020603050405020304" pitchFamily="18" charset="0"/>
                <a:cs typeface="Arial"/>
              </a:rPr>
              <a:t>Upload supporting documents to </a:t>
            </a:r>
            <a:r>
              <a:rPr lang="en-US" sz="1800" dirty="0">
                <a:latin typeface="Arial"/>
                <a:ea typeface="Times New Roman" panose="02020603050405020304" pitchFamily="18" charset="0"/>
                <a:cs typeface="Arial"/>
              </a:rPr>
              <a:t>a member's case (excluding applications and reviews)</a:t>
            </a:r>
            <a:endParaRPr lang="en-US" sz="1800" b="1">
              <a:effectLst/>
              <a:latin typeface="Arial"/>
              <a:ea typeface="Calibri" panose="020F0502020204030204" pitchFamily="34" charset="0"/>
              <a:cs typeface="Arial"/>
            </a:endParaRPr>
          </a:p>
          <a:p>
            <a:pPr lvl="1">
              <a:spcBef>
                <a:spcPts val="0"/>
              </a:spcBef>
              <a:spcAft>
                <a:spcPts val="0"/>
              </a:spcAft>
            </a:pPr>
            <a:r>
              <a:rPr lang="en-US" sz="1800" dirty="0">
                <a:effectLst/>
                <a:latin typeface="Arial"/>
                <a:ea typeface="Times New Roman" panose="02020603050405020304" pitchFamily="18" charset="0"/>
                <a:cs typeface="Arial"/>
              </a:rPr>
              <a:t>Submit changes to case - such as </a:t>
            </a:r>
            <a:r>
              <a:rPr lang="en-US" sz="1800" dirty="0">
                <a:latin typeface="Arial"/>
                <a:ea typeface="Times New Roman" panose="02020603050405020304" pitchFamily="18" charset="0"/>
                <a:cs typeface="Arial"/>
              </a:rPr>
              <a:t>MS-2126, an expense, etc. </a:t>
            </a:r>
            <a:endParaRPr lang="en-US" sz="1800" dirty="0">
              <a:effectLst/>
              <a:latin typeface="Arial"/>
              <a:ea typeface="Calibri" panose="020F0502020204030204" pitchFamily="34" charset="0"/>
              <a:cs typeface="Arial"/>
            </a:endParaRPr>
          </a:p>
          <a:p>
            <a:pPr lvl="1">
              <a:spcBef>
                <a:spcPts val="0"/>
              </a:spcBef>
              <a:spcAft>
                <a:spcPts val="0"/>
              </a:spcAft>
            </a:pPr>
            <a:r>
              <a:rPr lang="en-US" sz="1800" dirty="0">
                <a:latin typeface="Arial"/>
                <a:ea typeface="Calibri" panose="020F0502020204030204" pitchFamily="34" charset="0"/>
                <a:cs typeface="Arial"/>
              </a:rPr>
              <a:t>Must have the members case number and date of birth</a:t>
            </a:r>
          </a:p>
          <a:p>
            <a:pPr lvl="2">
              <a:spcBef>
                <a:spcPts val="0"/>
              </a:spcBef>
              <a:spcAft>
                <a:spcPts val="0"/>
              </a:spcAft>
            </a:pPr>
            <a:r>
              <a:rPr lang="en-US" sz="1800" dirty="0">
                <a:latin typeface="Arial"/>
                <a:ea typeface="Calibri" panose="020F0502020204030204" pitchFamily="34" charset="0"/>
                <a:cs typeface="Arial"/>
              </a:rPr>
              <a:t>You can email your designated unit to obtain this. </a:t>
            </a:r>
          </a:p>
          <a:p>
            <a:pPr lvl="1">
              <a:spcBef>
                <a:spcPts val="0"/>
              </a:spcBef>
              <a:spcAft>
                <a:spcPts val="0"/>
              </a:spcAft>
            </a:pPr>
            <a:r>
              <a:rPr lang="en-US" sz="1800" dirty="0">
                <a:latin typeface="Arial"/>
                <a:ea typeface="Calibri" panose="020F0502020204030204" pitchFamily="34" charset="0"/>
                <a:cs typeface="Arial"/>
              </a:rPr>
              <a:t>Ability to save proof of submission</a:t>
            </a:r>
          </a:p>
          <a:p>
            <a:pPr>
              <a:spcBef>
                <a:spcPts val="0"/>
              </a:spcBef>
              <a:spcAft>
                <a:spcPts val="0"/>
              </a:spcAft>
            </a:pPr>
            <a:r>
              <a:rPr lang="en-US" sz="1800" dirty="0">
                <a:latin typeface="Arial"/>
                <a:ea typeface="Calibri" panose="020F0502020204030204" pitchFamily="34" charset="0"/>
                <a:cs typeface="Arial"/>
              </a:rPr>
              <a:t>Not the same as the KDADS portal to upload functional information for special admissions, Level I, Level II, etc. </a:t>
            </a:r>
            <a:endParaRPr lang="en-US" sz="180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800" dirty="0">
                <a:latin typeface="Arial"/>
                <a:ea typeface="Calibri" panose="020F0502020204030204" pitchFamily="34" charset="0"/>
                <a:cs typeface="Calibri"/>
                <a:hlinkClick r:id="rId4"/>
              </a:rPr>
              <a:t>Doc Upload Portal (ks.gov)</a:t>
            </a:r>
            <a:endParaRPr lang="en-US" sz="1800">
              <a:latin typeface="Arial"/>
              <a:ea typeface="Calibri" panose="020F0502020204030204" pitchFamily="34" charset="0"/>
              <a:cs typeface="Calibri"/>
            </a:endParaRPr>
          </a:p>
          <a:p>
            <a:pPr>
              <a:lnSpc>
                <a:spcPct val="100000"/>
              </a:lnSpc>
              <a:spcBef>
                <a:spcPct val="0"/>
              </a:spcBef>
            </a:pPr>
            <a:r>
              <a:rPr lang="en-US" sz="1800" dirty="0">
                <a:latin typeface="Arial"/>
                <a:cs typeface="Calibri"/>
                <a:hlinkClick r:id="rId5"/>
              </a:rPr>
              <a:t>Document Upload Portal Manual</a:t>
            </a:r>
            <a:endParaRPr lang="en-US" altLang="en-US" sz="1800" b="1" dirty="0">
              <a:latin typeface="Arial"/>
              <a:ea typeface="Calibri" panose="020F0502020204030204" pitchFamily="34" charset="0"/>
              <a:cs typeface="Calibri"/>
              <a:hlinkClick r:id="rId5"/>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a:extLst>
              <a:ext uri="{FF2B5EF4-FFF2-40B4-BE49-F238E27FC236}">
                <a16:creationId xmlns:a16="http://schemas.microsoft.com/office/drawing/2014/main" id="{9E1CC678-CC3A-9B72-585E-3C23FA687087}"/>
              </a:ext>
            </a:extLst>
          </p:cNvPr>
          <p:cNvSpPr>
            <a:spLocks noChangeArrowheads="1"/>
          </p:cNvSpPr>
          <p:nvPr/>
        </p:nvSpPr>
        <p:spPr bwMode="auto">
          <a:xfrm>
            <a:off x="531440" y="1371600"/>
            <a:ext cx="10210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2400" dirty="0">
                <a:latin typeface="Arial" panose="020B0604020202020204" pitchFamily="34" charset="0"/>
                <a:cs typeface="Arial" panose="020B0604020202020204" pitchFamily="34" charset="0"/>
              </a:rPr>
              <a:t>KDHE has resources to help with the SSP:</a:t>
            </a:r>
          </a:p>
          <a:p>
            <a:pPr lvl="1">
              <a:lnSpc>
                <a:spcPct val="100000"/>
              </a:lnSpc>
              <a:spcBef>
                <a:spcPct val="0"/>
              </a:spcBef>
            </a:pPr>
            <a:r>
              <a:rPr lang="en-US" altLang="en-US" sz="2000" dirty="0">
                <a:latin typeface="Arial" panose="020B0604020202020204" pitchFamily="34" charset="0"/>
                <a:cs typeface="Arial" panose="020B0604020202020204" pitchFamily="34" charset="0"/>
              </a:rPr>
              <a:t>Video guides for signing up, logging in and completing other actions - </a:t>
            </a:r>
            <a:r>
              <a:rPr lang="en-US" altLang="en-US" sz="2000" dirty="0">
                <a:latin typeface="Arial" panose="020B0604020202020204" pitchFamily="34" charset="0"/>
                <a:cs typeface="Arial" panose="020B0604020202020204" pitchFamily="34" charset="0"/>
                <a:hlinkClick r:id="rId2"/>
              </a:rPr>
              <a:t>vimeo.com/showcase/8602150</a:t>
            </a:r>
            <a:r>
              <a:rPr lang="en-US" altLang="en-US" sz="2000" dirty="0">
                <a:latin typeface="Arial" panose="020B0604020202020204" pitchFamily="34" charset="0"/>
                <a:cs typeface="Arial" panose="020B0604020202020204" pitchFamily="34" charset="0"/>
              </a:rPr>
              <a:t>.</a:t>
            </a:r>
          </a:p>
          <a:p>
            <a:pPr lvl="1">
              <a:lnSpc>
                <a:spcPct val="100000"/>
              </a:lnSpc>
              <a:spcBef>
                <a:spcPct val="0"/>
              </a:spcBef>
            </a:pPr>
            <a:r>
              <a:rPr lang="en-US" altLang="en-US" sz="2000" dirty="0">
                <a:latin typeface="Arial" panose="020B0604020202020204" pitchFamily="34" charset="0"/>
                <a:cs typeface="Arial" panose="020B0604020202020204" pitchFamily="34" charset="0"/>
              </a:rPr>
              <a:t>Written instructions: </a:t>
            </a:r>
            <a:r>
              <a:rPr lang="en-US" altLang="en-US" sz="2000" dirty="0">
                <a:latin typeface="Arial" panose="020B0604020202020204" pitchFamily="34" charset="0"/>
                <a:cs typeface="Arial" panose="020B0604020202020204" pitchFamily="34" charset="0"/>
                <a:hlinkClick r:id="rId3"/>
              </a:rPr>
              <a:t>kancare.ks.gov/docs/default-source/home/</a:t>
            </a:r>
            <a:r>
              <a:rPr lang="en-US" altLang="en-US" sz="2000" dirty="0" err="1">
                <a:latin typeface="Arial" panose="020B0604020202020204" pitchFamily="34" charset="0"/>
                <a:cs typeface="Arial" panose="020B0604020202020204" pitchFamily="34" charset="0"/>
                <a:hlinkClick r:id="rId3"/>
              </a:rPr>
              <a:t>unwinding-faq.pdf?sfvrsn</a:t>
            </a:r>
            <a:r>
              <a:rPr lang="en-US" altLang="en-US" sz="2000" dirty="0">
                <a:latin typeface="Arial" panose="020B0604020202020204" pitchFamily="34" charset="0"/>
                <a:cs typeface="Arial" panose="020B0604020202020204" pitchFamily="34" charset="0"/>
                <a:hlinkClick r:id="rId3"/>
              </a:rPr>
              <a:t>=6660521b_12</a:t>
            </a:r>
            <a:r>
              <a:rPr lang="en-US" altLang="en-US" sz="2000" dirty="0">
                <a:latin typeface="Arial" panose="020B0604020202020204" pitchFamily="34" charset="0"/>
                <a:cs typeface="Arial" panose="020B0604020202020204" pitchFamily="34" charset="0"/>
              </a:rPr>
              <a:t> (page 4). </a:t>
            </a:r>
          </a:p>
          <a:p>
            <a:pPr lvl="1">
              <a:lnSpc>
                <a:spcPct val="100000"/>
              </a:lnSpc>
              <a:spcBef>
                <a:spcPct val="0"/>
              </a:spcBef>
            </a:pPr>
            <a:r>
              <a:rPr lang="en-US" altLang="en-US" sz="2000" dirty="0">
                <a:latin typeface="Arial" panose="020B0604020202020204" pitchFamily="34" charset="0"/>
                <a:cs typeface="Arial" panose="020B0604020202020204" pitchFamily="34" charset="0"/>
              </a:rPr>
              <a:t>Call 1-877-782-7358 for further assistance. </a:t>
            </a:r>
          </a:p>
          <a:p>
            <a:pPr lvl="1">
              <a:lnSpc>
                <a:spcPct val="100000"/>
              </a:lnSpc>
              <a:spcBef>
                <a:spcPct val="0"/>
              </a:spcBef>
            </a:pPr>
            <a:endParaRPr lang="en-US" altLang="en-US" sz="1800" dirty="0">
              <a:latin typeface="Arial" panose="020B0604020202020204" pitchFamily="34" charset="0"/>
              <a:cs typeface="Arial" panose="020B0604020202020204" pitchFamily="34" charset="0"/>
            </a:endParaRPr>
          </a:p>
          <a:p>
            <a:pPr>
              <a:lnSpc>
                <a:spcPct val="100000"/>
              </a:lnSpc>
              <a:spcBef>
                <a:spcPct val="0"/>
              </a:spcBef>
            </a:pPr>
            <a:endParaRPr lang="en-US" altLang="en-US" sz="2000" b="1" dirty="0">
              <a:latin typeface="Arial" panose="020B0604020202020204" pitchFamily="34" charset="0"/>
              <a:cs typeface="Arial" panose="020B0604020202020204" pitchFamily="34" charset="0"/>
            </a:endParaRPr>
          </a:p>
        </p:txBody>
      </p:sp>
      <p:sp>
        <p:nvSpPr>
          <p:cNvPr id="17411" name="Rectangle 13">
            <a:extLst>
              <a:ext uri="{FF2B5EF4-FFF2-40B4-BE49-F238E27FC236}">
                <a16:creationId xmlns:a16="http://schemas.microsoft.com/office/drawing/2014/main" id="{947943DD-5441-7F0A-B79F-7C3B3EB796A5}"/>
              </a:ext>
            </a:extLst>
          </p:cNvPr>
          <p:cNvSpPr>
            <a:spLocks noChangeArrowheads="1"/>
          </p:cNvSpPr>
          <p:nvPr/>
        </p:nvSpPr>
        <p:spPr bwMode="auto">
          <a:xfrm>
            <a:off x="168612" y="936135"/>
            <a:ext cx="10607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002569"/>
                </a:solidFill>
                <a:latin typeface="Arial" panose="020B0604020202020204" pitchFamily="34" charset="0"/>
                <a:cs typeface="Arial" panose="020B0604020202020204" pitchFamily="34" charset="0"/>
              </a:rPr>
              <a:t>Consumer Self-Service Portal (SSP)</a:t>
            </a:r>
          </a:p>
        </p:txBody>
      </p:sp>
      <p:sp>
        <p:nvSpPr>
          <p:cNvPr id="17413" name="Title 2">
            <a:extLst>
              <a:ext uri="{FF2B5EF4-FFF2-40B4-BE49-F238E27FC236}">
                <a16:creationId xmlns:a16="http://schemas.microsoft.com/office/drawing/2014/main" id="{F51E68DA-2A57-B944-42B0-E78853640D80}"/>
              </a:ext>
            </a:extLst>
          </p:cNvPr>
          <p:cNvSpPr>
            <a:spLocks noGrp="1" noChangeArrowheads="1"/>
          </p:cNvSpPr>
          <p:nvPr>
            <p:ph type="title"/>
          </p:nvPr>
        </p:nvSpPr>
        <p:spPr>
          <a:xfrm>
            <a:off x="1752600" y="152400"/>
            <a:ext cx="9753600" cy="547688"/>
          </a:xfrm>
        </p:spPr>
        <p:txBody>
          <a:bodyPr/>
          <a:lstStyle/>
          <a:p>
            <a:pPr eaLnBrk="1" hangingPunct="1"/>
            <a:r>
              <a:rPr lang="en-US" altLang="en-US" b="1" dirty="0"/>
              <a:t>KanCare Update</a:t>
            </a:r>
          </a:p>
        </p:txBody>
      </p:sp>
      <p:pic>
        <p:nvPicPr>
          <p:cNvPr id="2" name="Picture 1" descr="Graphical user interface, text, application&#10;&#10;Description automatically generated">
            <a:extLst>
              <a:ext uri="{FF2B5EF4-FFF2-40B4-BE49-F238E27FC236}">
                <a16:creationId xmlns:a16="http://schemas.microsoft.com/office/drawing/2014/main" id="{831F3061-372A-53D8-9D63-628B1BC6DC1B}"/>
              </a:ext>
            </a:extLst>
          </p:cNvPr>
          <p:cNvPicPr>
            <a:picLocks noChangeAspect="1"/>
          </p:cNvPicPr>
          <p:nvPr/>
        </p:nvPicPr>
        <p:blipFill rotWithShape="1">
          <a:blip r:embed="rId4">
            <a:extLst>
              <a:ext uri="{28A0092B-C50C-407E-A947-70E740481C1C}">
                <a14:useLocalDpi xmlns:a14="http://schemas.microsoft.com/office/drawing/2010/main" val="0"/>
              </a:ext>
            </a:extLst>
          </a:blip>
          <a:srcRect t="16178" r="1875"/>
          <a:stretch/>
        </p:blipFill>
        <p:spPr>
          <a:xfrm>
            <a:off x="2796814" y="3352800"/>
            <a:ext cx="6598372" cy="3020625"/>
          </a:xfrm>
          <a:prstGeom prst="rect">
            <a:avLst/>
          </a:prstGeom>
        </p:spPr>
      </p:pic>
    </p:spTree>
    <p:extLst>
      <p:ext uri="{BB962C8B-B14F-4D97-AF65-F5344CB8AC3E}">
        <p14:creationId xmlns:p14="http://schemas.microsoft.com/office/powerpoint/2010/main" val="104277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a:extLst>
              <a:ext uri="{FF2B5EF4-FFF2-40B4-BE49-F238E27FC236}">
                <a16:creationId xmlns:a16="http://schemas.microsoft.com/office/drawing/2014/main" id="{06E8A8A9-D821-14A4-7C4E-D815D828E8FD}"/>
              </a:ext>
            </a:extLst>
          </p:cNvPr>
          <p:cNvSpPr>
            <a:spLocks noGrp="1" noChangeArrowheads="1"/>
          </p:cNvSpPr>
          <p:nvPr>
            <p:ph type="body" sz="quarter" idx="10"/>
          </p:nvPr>
        </p:nvSpPr>
        <p:spPr>
          <a:xfrm>
            <a:off x="-152400" y="1258888"/>
            <a:ext cx="12192000" cy="1143000"/>
          </a:xfrm>
        </p:spPr>
        <p:txBody>
          <a:bodyPr/>
          <a:lstStyle/>
          <a:p>
            <a:pPr eaLnBrk="1" hangingPunct="1">
              <a:spcBef>
                <a:spcPct val="0"/>
              </a:spcBef>
            </a:pPr>
            <a:r>
              <a:rPr lang="en-US" altLang="en-US" sz="3600" b="1" dirty="0"/>
              <a:t>Questions</a:t>
            </a:r>
          </a:p>
        </p:txBody>
      </p:sp>
      <p:sp>
        <p:nvSpPr>
          <p:cNvPr id="20483" name="Title 2">
            <a:extLst>
              <a:ext uri="{FF2B5EF4-FFF2-40B4-BE49-F238E27FC236}">
                <a16:creationId xmlns:a16="http://schemas.microsoft.com/office/drawing/2014/main" id="{93DF332F-F07E-58FC-6244-371F9F138087}"/>
              </a:ext>
            </a:extLst>
          </p:cNvPr>
          <p:cNvSpPr>
            <a:spLocks noGrp="1" noChangeArrowheads="1"/>
          </p:cNvSpPr>
          <p:nvPr>
            <p:ph type="title"/>
          </p:nvPr>
        </p:nvSpPr>
        <p:spPr>
          <a:xfrm>
            <a:off x="2019300" y="200025"/>
            <a:ext cx="9753600" cy="547688"/>
          </a:xfrm>
        </p:spPr>
        <p:txBody>
          <a:bodyPr/>
          <a:lstStyle/>
          <a:p>
            <a:pPr eaLnBrk="1" hangingPunct="1"/>
            <a:r>
              <a:rPr lang="en-US" altLang="en-US" b="1"/>
              <a:t>Title of Presentation Goes Here</a:t>
            </a:r>
          </a:p>
        </p:txBody>
      </p:sp>
    </p:spTree>
  </p:cSld>
  <p:clrMapOvr>
    <a:masterClrMapping/>
  </p:clrMapOvr>
</p:sld>
</file>

<file path=ppt/theme/theme1.xml><?xml version="1.0" encoding="utf-8"?>
<a:theme xmlns:a="http://schemas.openxmlformats.org/drawingml/2006/main" name="General KanCare PPT template 08-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22339</TotalTime>
  <Words>1099</Words>
  <Application>Microsoft Office PowerPoint</Application>
  <PresentationFormat>Widescreen</PresentationFormat>
  <Paragraphs>95</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General KanCare PPT template 08-2018</vt:lpstr>
      <vt:lpstr>Office Theme</vt:lpstr>
      <vt:lpstr>PowerPoint Presentation</vt:lpstr>
      <vt:lpstr>Agenda</vt:lpstr>
      <vt:lpstr>Institutional Transition</vt:lpstr>
      <vt:lpstr>Positive vs Negative Changes</vt:lpstr>
      <vt:lpstr>Medicaid Status</vt:lpstr>
      <vt:lpstr>Completing MS-2126 Forms</vt:lpstr>
      <vt:lpstr>Portals</vt:lpstr>
      <vt:lpstr>KanCare Update</vt:lpstr>
      <vt:lpstr>Title of Presentation Goes Here</vt:lpstr>
    </vt:vector>
  </TitlesOfParts>
  <Company>KDHE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KanCare PowerPoint Template 2023</dc:title>
  <dc:creator>Philip Harris [KDHE];Kynedee Hodges [KDHE]</dc:creator>
  <cp:lastModifiedBy>Breanna M. Dohrman [KDHE]</cp:lastModifiedBy>
  <cp:revision>732</cp:revision>
  <cp:lastPrinted>2018-08-08T16:47:23Z</cp:lastPrinted>
  <dcterms:created xsi:type="dcterms:W3CDTF">2011-05-02T20:27:07Z</dcterms:created>
  <dcterms:modified xsi:type="dcterms:W3CDTF">2024-10-22T14:29:53Z</dcterms:modified>
</cp:coreProperties>
</file>