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BD4_3434543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4080" r:id="rId2"/>
  </p:sldMasterIdLst>
  <p:notesMasterIdLst>
    <p:notesMasterId r:id="rId10"/>
  </p:notesMasterIdLst>
  <p:handoutMasterIdLst>
    <p:handoutMasterId r:id="rId11"/>
  </p:handoutMasterIdLst>
  <p:sldIdLst>
    <p:sldId id="256" r:id="rId3"/>
    <p:sldId id="3029" r:id="rId4"/>
    <p:sldId id="3035" r:id="rId5"/>
    <p:sldId id="3028" r:id="rId6"/>
    <p:sldId id="3031" r:id="rId7"/>
    <p:sldId id="3034" r:id="rId8"/>
    <p:sldId id="261"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490536-AF9C-E476-DDC3-6F6985DE71D5}" name="Breanna M. Dohrman [KDHE]" initials="BD" userId="S::breanna.m.dohrman@kdhe.ks.gov::f9c2018f-cf41-4675-87ad-5d7511b0baab" providerId="AD"/>
  <p188:author id="{50F9448E-40F2-54E6-7E4C-BE7AF08B80AF}" name="Erin Kelley" initials="EK" userId="S::erin.kelley@kdhe.ks.gov::a2afe953-c12c-457e-9768-ad5b671c8728" providerId="AD"/>
  <p188:author id="{162CA0EA-F6C6-7E63-80FB-F9063E1382A5}" name="Danielle Burns [KDHE]" initials="D[" userId="S::danielle.burns@kdhe.ks.gov::993c9418-0389-44d7-858c-410644b637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F8F8F8"/>
    <a:srgbClr val="B3CDD4"/>
    <a:srgbClr val="7AA8B4"/>
    <a:srgbClr val="839AA0"/>
    <a:srgbClr val="0033CC"/>
    <a:srgbClr val="003399"/>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B6B31-0F93-800E-4BA5-9D04C53DB291}" v="36" dt="2025-08-06T18:16:20.284"/>
    <p1510:client id="{0BE0B57A-64FF-B8AB-CABF-9F8EBD7F2347}" v="215" dt="2025-08-04T22:53:15.416"/>
    <p1510:client id="{4AFE66A5-478E-CFDB-8DD6-AFF5B8CC3AB7}" v="357" dt="2025-08-05T19:46:29.405"/>
    <p1510:client id="{520BF3E3-E715-14A8-F036-06889EFB7BB9}" v="2" dt="2025-08-06T13:53:05.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a M. Dohrman [KDHE]" userId="S::breanna.m.dohrman@kdhe.ks.gov::f9c2018f-cf41-4675-87ad-5d7511b0baab" providerId="AD" clId="Web-{520BF3E3-E715-14A8-F036-06889EFB7BB9}"/>
    <pc:docChg chg="addSld delSld">
      <pc:chgData name="Breanna M. Dohrman [KDHE]" userId="S::breanna.m.dohrman@kdhe.ks.gov::f9c2018f-cf41-4675-87ad-5d7511b0baab" providerId="AD" clId="Web-{520BF3E3-E715-14A8-F036-06889EFB7BB9}" dt="2025-08-06T13:53:05.636" v="1"/>
      <pc:docMkLst>
        <pc:docMk/>
      </pc:docMkLst>
      <pc:sldChg chg="del">
        <pc:chgData name="Breanna M. Dohrman [KDHE]" userId="S::breanna.m.dohrman@kdhe.ks.gov::f9c2018f-cf41-4675-87ad-5d7511b0baab" providerId="AD" clId="Web-{520BF3E3-E715-14A8-F036-06889EFB7BB9}" dt="2025-08-06T13:31:40.407" v="0"/>
        <pc:sldMkLst>
          <pc:docMk/>
          <pc:sldMk cId="1806036096" sldId="3033"/>
        </pc:sldMkLst>
      </pc:sldChg>
      <pc:sldChg chg="add">
        <pc:chgData name="Breanna M. Dohrman [KDHE]" userId="S::breanna.m.dohrman@kdhe.ks.gov::f9c2018f-cf41-4675-87ad-5d7511b0baab" providerId="AD" clId="Web-{520BF3E3-E715-14A8-F036-06889EFB7BB9}" dt="2025-08-06T13:53:05.636" v="1"/>
        <pc:sldMkLst>
          <pc:docMk/>
          <pc:sldMk cId="1806036096" sldId="3035"/>
        </pc:sldMkLst>
      </pc:sldChg>
    </pc:docChg>
  </pc:docChgLst>
  <pc:docChgLst>
    <pc:chgData name="Breanna M. Dohrman [KDHE]" userId="S::breanna.m.dohrman@kdhe.ks.gov::f9c2018f-cf41-4675-87ad-5d7511b0baab" providerId="AD" clId="Web-{4AFE66A5-478E-CFDB-8DD6-AFF5B8CC3AB7}"/>
    <pc:docChg chg="addSld delSld modSld">
      <pc:chgData name="Breanna M. Dohrman [KDHE]" userId="S::breanna.m.dohrman@kdhe.ks.gov::f9c2018f-cf41-4675-87ad-5d7511b0baab" providerId="AD" clId="Web-{4AFE66A5-478E-CFDB-8DD6-AFF5B8CC3AB7}" dt="2025-08-05T19:46:29.405" v="354" actId="20577"/>
      <pc:docMkLst>
        <pc:docMk/>
      </pc:docMkLst>
      <pc:sldChg chg="modSp">
        <pc:chgData name="Breanna M. Dohrman [KDHE]" userId="S::breanna.m.dohrman@kdhe.ks.gov::f9c2018f-cf41-4675-87ad-5d7511b0baab" providerId="AD" clId="Web-{4AFE66A5-478E-CFDB-8DD6-AFF5B8CC3AB7}" dt="2025-08-05T19:33:48.086" v="348" actId="20577"/>
        <pc:sldMkLst>
          <pc:docMk/>
          <pc:sldMk cId="875844661" sldId="3028"/>
        </pc:sldMkLst>
        <pc:spChg chg="mod">
          <ac:chgData name="Breanna M. Dohrman [KDHE]" userId="S::breanna.m.dohrman@kdhe.ks.gov::f9c2018f-cf41-4675-87ad-5d7511b0baab" providerId="AD" clId="Web-{4AFE66A5-478E-CFDB-8DD6-AFF5B8CC3AB7}" dt="2025-08-05T19:33:48.086" v="348" actId="20577"/>
          <ac:spMkLst>
            <pc:docMk/>
            <pc:sldMk cId="875844661" sldId="3028"/>
            <ac:spMk id="6" creationId="{9CE0FAA2-2E5E-52E7-CECE-7144CE64DC85}"/>
          </ac:spMkLst>
        </pc:spChg>
      </pc:sldChg>
      <pc:sldChg chg="del">
        <pc:chgData name="Breanna M. Dohrman [KDHE]" userId="S::breanna.m.dohrman@kdhe.ks.gov::f9c2018f-cf41-4675-87ad-5d7511b0baab" providerId="AD" clId="Web-{4AFE66A5-478E-CFDB-8DD6-AFF5B8CC3AB7}" dt="2025-08-05T16:02:01.899" v="0"/>
        <pc:sldMkLst>
          <pc:docMk/>
          <pc:sldMk cId="1806036096" sldId="3030"/>
        </pc:sldMkLst>
      </pc:sldChg>
      <pc:sldChg chg="del">
        <pc:chgData name="Breanna M. Dohrman [KDHE]" userId="S::breanna.m.dohrman@kdhe.ks.gov::f9c2018f-cf41-4675-87ad-5d7511b0baab" providerId="AD" clId="Web-{4AFE66A5-478E-CFDB-8DD6-AFF5B8CC3AB7}" dt="2025-08-05T16:02:40.180" v="5"/>
        <pc:sldMkLst>
          <pc:docMk/>
          <pc:sldMk cId="3022204405" sldId="3032"/>
        </pc:sldMkLst>
      </pc:sldChg>
      <pc:sldChg chg="modSp add">
        <pc:chgData name="Breanna M. Dohrman [KDHE]" userId="S::breanna.m.dohrman@kdhe.ks.gov::f9c2018f-cf41-4675-87ad-5d7511b0baab" providerId="AD" clId="Web-{4AFE66A5-478E-CFDB-8DD6-AFF5B8CC3AB7}" dt="2025-08-05T16:06:25.493" v="74" actId="20577"/>
        <pc:sldMkLst>
          <pc:docMk/>
          <pc:sldMk cId="1806036096" sldId="3033"/>
        </pc:sldMkLst>
        <pc:spChg chg="mod">
          <ac:chgData name="Breanna M. Dohrman [KDHE]" userId="S::breanna.m.dohrman@kdhe.ks.gov::f9c2018f-cf41-4675-87ad-5d7511b0baab" providerId="AD" clId="Web-{4AFE66A5-478E-CFDB-8DD6-AFF5B8CC3AB7}" dt="2025-08-05T16:02:23.696" v="4" actId="20577"/>
          <ac:spMkLst>
            <pc:docMk/>
            <pc:sldMk cId="1806036096" sldId="3033"/>
            <ac:spMk id="2" creationId="{19644F93-2462-31C5-B34C-F8A212C7B03C}"/>
          </ac:spMkLst>
        </pc:spChg>
        <pc:spChg chg="mod">
          <ac:chgData name="Breanna M. Dohrman [KDHE]" userId="S::breanna.m.dohrman@kdhe.ks.gov::f9c2018f-cf41-4675-87ad-5d7511b0baab" providerId="AD" clId="Web-{4AFE66A5-478E-CFDB-8DD6-AFF5B8CC3AB7}" dt="2025-08-05T16:06:25.493" v="74" actId="20577"/>
          <ac:spMkLst>
            <pc:docMk/>
            <pc:sldMk cId="1806036096" sldId="3033"/>
            <ac:spMk id="5" creationId="{0A3EF6AD-D920-F5FC-EE8B-CCDA43049690}"/>
          </ac:spMkLst>
        </pc:spChg>
      </pc:sldChg>
      <pc:sldChg chg="modSp add">
        <pc:chgData name="Breanna M. Dohrman [KDHE]" userId="S::breanna.m.dohrman@kdhe.ks.gov::f9c2018f-cf41-4675-87ad-5d7511b0baab" providerId="AD" clId="Web-{4AFE66A5-478E-CFDB-8DD6-AFF5B8CC3AB7}" dt="2025-08-05T19:46:29.405" v="354" actId="20577"/>
        <pc:sldMkLst>
          <pc:docMk/>
          <pc:sldMk cId="3022204405" sldId="3034"/>
        </pc:sldMkLst>
        <pc:spChg chg="mod">
          <ac:chgData name="Breanna M. Dohrman [KDHE]" userId="S::breanna.m.dohrman@kdhe.ks.gov::f9c2018f-cf41-4675-87ad-5d7511b0baab" providerId="AD" clId="Web-{4AFE66A5-478E-CFDB-8DD6-AFF5B8CC3AB7}" dt="2025-08-05T19:46:29.405" v="354" actId="20577"/>
          <ac:spMkLst>
            <pc:docMk/>
            <pc:sldMk cId="3022204405" sldId="3034"/>
            <ac:spMk id="5" creationId="{D70E58F8-DAE9-558D-0BE6-663394445654}"/>
          </ac:spMkLst>
        </pc:spChg>
      </pc:sldChg>
    </pc:docChg>
  </pc:docChgLst>
  <pc:docChgLst>
    <pc:chgData name="Rachelle Altman [KDHE]" userId="S::rachelle.altman@kdhe.ks.gov::6e23775c-8d8c-4ddb-a349-40e1969033a8" providerId="AD" clId="Web-{0B2B6B31-0F93-800E-4BA5-9D04C53DB291}"/>
    <pc:docChg chg="modSld">
      <pc:chgData name="Rachelle Altman [KDHE]" userId="S::rachelle.altman@kdhe.ks.gov::6e23775c-8d8c-4ddb-a349-40e1969033a8" providerId="AD" clId="Web-{0B2B6B31-0F93-800E-4BA5-9D04C53DB291}" dt="2025-08-06T18:16:20.284" v="35" actId="20577"/>
      <pc:docMkLst>
        <pc:docMk/>
      </pc:docMkLst>
      <pc:sldChg chg="modSp">
        <pc:chgData name="Rachelle Altman [KDHE]" userId="S::rachelle.altman@kdhe.ks.gov::6e23775c-8d8c-4ddb-a349-40e1969033a8" providerId="AD" clId="Web-{0B2B6B31-0F93-800E-4BA5-9D04C53DB291}" dt="2025-08-05T16:02:39.295" v="8" actId="20577"/>
        <pc:sldMkLst>
          <pc:docMk/>
          <pc:sldMk cId="4171344753" sldId="3029"/>
        </pc:sldMkLst>
        <pc:spChg chg="mod">
          <ac:chgData name="Rachelle Altman [KDHE]" userId="S::rachelle.altman@kdhe.ks.gov::6e23775c-8d8c-4ddb-a349-40e1969033a8" providerId="AD" clId="Web-{0B2B6B31-0F93-800E-4BA5-9D04C53DB291}" dt="2025-08-05T16:02:39.295" v="8" actId="20577"/>
          <ac:spMkLst>
            <pc:docMk/>
            <pc:sldMk cId="4171344753" sldId="3029"/>
            <ac:spMk id="2" creationId="{19644F93-2462-31C5-B34C-F8A212C7B03C}"/>
          </ac:spMkLst>
        </pc:spChg>
      </pc:sldChg>
      <pc:sldChg chg="modSp">
        <pc:chgData name="Rachelle Altman [KDHE]" userId="S::rachelle.altman@kdhe.ks.gov::6e23775c-8d8c-4ddb-a349-40e1969033a8" providerId="AD" clId="Web-{0B2B6B31-0F93-800E-4BA5-9D04C53DB291}" dt="2025-08-06T18:16:20.284" v="35" actId="20577"/>
        <pc:sldMkLst>
          <pc:docMk/>
          <pc:sldMk cId="1806036096" sldId="3035"/>
        </pc:sldMkLst>
        <pc:spChg chg="mod">
          <ac:chgData name="Rachelle Altman [KDHE]" userId="S::rachelle.altman@kdhe.ks.gov::6e23775c-8d8c-4ddb-a349-40e1969033a8" providerId="AD" clId="Web-{0B2B6B31-0F93-800E-4BA5-9D04C53DB291}" dt="2025-08-06T18:16:20.284" v="35" actId="20577"/>
          <ac:spMkLst>
            <pc:docMk/>
            <pc:sldMk cId="1806036096" sldId="3035"/>
            <ac:spMk id="2" creationId="{19644F93-2462-31C5-B34C-F8A212C7B03C}"/>
          </ac:spMkLst>
        </pc:spChg>
      </pc:sldChg>
    </pc:docChg>
  </pc:docChgLst>
  <pc:docChgLst>
    <pc:chgData name="Breanna M. Dohrman [KDHE]" userId="S::breanna.m.dohrman@kdhe.ks.gov::f9c2018f-cf41-4675-87ad-5d7511b0baab" providerId="AD" clId="Web-{0BE0B57A-64FF-B8AB-CABF-9F8EBD7F2347}"/>
    <pc:docChg chg="addSld delSld modSld">
      <pc:chgData name="Breanna M. Dohrman [KDHE]" userId="S::breanna.m.dohrman@kdhe.ks.gov::f9c2018f-cf41-4675-87ad-5d7511b0baab" providerId="AD" clId="Web-{0BE0B57A-64FF-B8AB-CABF-9F8EBD7F2347}" dt="2025-08-04T22:53:14.182" v="211" actId="20577"/>
      <pc:docMkLst>
        <pc:docMk/>
      </pc:docMkLst>
      <pc:sldChg chg="modSp">
        <pc:chgData name="Breanna M. Dohrman [KDHE]" userId="S::breanna.m.dohrman@kdhe.ks.gov::f9c2018f-cf41-4675-87ad-5d7511b0baab" providerId="AD" clId="Web-{0BE0B57A-64FF-B8AB-CABF-9F8EBD7F2347}" dt="2025-08-04T22:53:14.182" v="211" actId="20577"/>
        <pc:sldMkLst>
          <pc:docMk/>
          <pc:sldMk cId="0" sldId="256"/>
        </pc:sldMkLst>
        <pc:spChg chg="mod">
          <ac:chgData name="Breanna M. Dohrman [KDHE]" userId="S::breanna.m.dohrman@kdhe.ks.gov::f9c2018f-cf41-4675-87ad-5d7511b0baab" providerId="AD" clId="Web-{0BE0B57A-64FF-B8AB-CABF-9F8EBD7F2347}" dt="2025-08-04T22:53:14.182" v="211" actId="20577"/>
          <ac:spMkLst>
            <pc:docMk/>
            <pc:sldMk cId="0" sldId="256"/>
            <ac:spMk id="6" creationId="{3DFA8783-C98C-FAC3-E07E-4BB9BF60DF84}"/>
          </ac:spMkLst>
        </pc:spChg>
      </pc:sldChg>
      <pc:sldChg chg="modSp add del">
        <pc:chgData name="Breanna M. Dohrman [KDHE]" userId="S::breanna.m.dohrman@kdhe.ks.gov::f9c2018f-cf41-4675-87ad-5d7511b0baab" providerId="AD" clId="Web-{0BE0B57A-64FF-B8AB-CABF-9F8EBD7F2347}" dt="2025-08-04T15:27:12.136" v="192" actId="20577"/>
        <pc:sldMkLst>
          <pc:docMk/>
          <pc:sldMk cId="875844661" sldId="3028"/>
        </pc:sldMkLst>
        <pc:spChg chg="mod">
          <ac:chgData name="Breanna M. Dohrman [KDHE]" userId="S::breanna.m.dohrman@kdhe.ks.gov::f9c2018f-cf41-4675-87ad-5d7511b0baab" providerId="AD" clId="Web-{0BE0B57A-64FF-B8AB-CABF-9F8EBD7F2347}" dt="2025-08-04T15:26:22.744" v="148" actId="20577"/>
          <ac:spMkLst>
            <pc:docMk/>
            <pc:sldMk cId="875844661" sldId="3028"/>
            <ac:spMk id="3" creationId="{910C41F6-C249-7AC8-A7E2-90DF9987F088}"/>
          </ac:spMkLst>
        </pc:spChg>
        <pc:spChg chg="mod">
          <ac:chgData name="Breanna M. Dohrman [KDHE]" userId="S::breanna.m.dohrman@kdhe.ks.gov::f9c2018f-cf41-4675-87ad-5d7511b0baab" providerId="AD" clId="Web-{0BE0B57A-64FF-B8AB-CABF-9F8EBD7F2347}" dt="2025-08-04T15:27:12.136" v="192" actId="20577"/>
          <ac:spMkLst>
            <pc:docMk/>
            <pc:sldMk cId="875844661" sldId="3028"/>
            <ac:spMk id="6" creationId="{9CE0FAA2-2E5E-52E7-CECE-7144CE64DC85}"/>
          </ac:spMkLst>
        </pc:spChg>
      </pc:sldChg>
      <pc:sldChg chg="modSp">
        <pc:chgData name="Breanna M. Dohrman [KDHE]" userId="S::breanna.m.dohrman@kdhe.ks.gov::f9c2018f-cf41-4675-87ad-5d7511b0baab" providerId="AD" clId="Web-{0BE0B57A-64FF-B8AB-CABF-9F8EBD7F2347}" dt="2025-08-04T15:23:00.055" v="114" actId="20577"/>
        <pc:sldMkLst>
          <pc:docMk/>
          <pc:sldMk cId="4171344753" sldId="3029"/>
        </pc:sldMkLst>
        <pc:spChg chg="mod">
          <ac:chgData name="Breanna M. Dohrman [KDHE]" userId="S::breanna.m.dohrman@kdhe.ks.gov::f9c2018f-cf41-4675-87ad-5d7511b0baab" providerId="AD" clId="Web-{0BE0B57A-64FF-B8AB-CABF-9F8EBD7F2347}" dt="2025-08-04T15:23:00.055" v="114" actId="20577"/>
          <ac:spMkLst>
            <pc:docMk/>
            <pc:sldMk cId="4171344753" sldId="3029"/>
            <ac:spMk id="2" creationId="{19644F93-2462-31C5-B34C-F8A212C7B03C}"/>
          </ac:spMkLst>
        </pc:spChg>
      </pc:sldChg>
      <pc:sldChg chg="addSp delSp modSp add del">
        <pc:chgData name="Breanna M. Dohrman [KDHE]" userId="S::breanna.m.dohrman@kdhe.ks.gov::f9c2018f-cf41-4675-87ad-5d7511b0baab" providerId="AD" clId="Web-{0BE0B57A-64FF-B8AB-CABF-9F8EBD7F2347}" dt="2025-08-04T22:52:03.198" v="193"/>
        <pc:sldMkLst>
          <pc:docMk/>
          <pc:sldMk cId="1806036096" sldId="3030"/>
        </pc:sldMkLst>
      </pc:sldChg>
      <pc:sldChg chg="del">
        <pc:chgData name="Breanna M. Dohrman [KDHE]" userId="S::breanna.m.dohrman@kdhe.ks.gov::f9c2018f-cf41-4675-87ad-5d7511b0baab" providerId="AD" clId="Web-{0BE0B57A-64FF-B8AB-CABF-9F8EBD7F2347}" dt="2025-08-04T15:23:11.039" v="116"/>
        <pc:sldMkLst>
          <pc:docMk/>
          <pc:sldMk cId="4274279392" sldId="3030"/>
        </pc:sldMkLst>
      </pc:sldChg>
      <pc:sldChg chg="add">
        <pc:chgData name="Breanna M. Dohrman [KDHE]" userId="S::breanna.m.dohrman@kdhe.ks.gov::f9c2018f-cf41-4675-87ad-5d7511b0baab" providerId="AD" clId="Web-{0BE0B57A-64FF-B8AB-CABF-9F8EBD7F2347}" dt="2025-08-04T22:52:28.104" v="194"/>
        <pc:sldMkLst>
          <pc:docMk/>
          <pc:sldMk cId="2472718631" sldId="3031"/>
        </pc:sldMkLst>
      </pc:sldChg>
      <pc:sldChg chg="del">
        <pc:chgData name="Breanna M. Dohrman [KDHE]" userId="S::breanna.m.dohrman@kdhe.ks.gov::f9c2018f-cf41-4675-87ad-5d7511b0baab" providerId="AD" clId="Web-{0BE0B57A-64FF-B8AB-CABF-9F8EBD7F2347}" dt="2025-08-04T15:23:13.586" v="117"/>
        <pc:sldMkLst>
          <pc:docMk/>
          <pc:sldMk cId="1777053842" sldId="3032"/>
        </pc:sldMkLst>
      </pc:sldChg>
      <pc:sldChg chg="add">
        <pc:chgData name="Breanna M. Dohrman [KDHE]" userId="S::breanna.m.dohrman@kdhe.ks.gov::f9c2018f-cf41-4675-87ad-5d7511b0baab" providerId="AD" clId="Web-{0BE0B57A-64FF-B8AB-CABF-9F8EBD7F2347}" dt="2025-08-04T22:52:44.479" v="195"/>
        <pc:sldMkLst>
          <pc:docMk/>
          <pc:sldMk cId="3022204405" sldId="3032"/>
        </pc:sldMkLst>
      </pc:sldChg>
    </pc:docChg>
  </pc:docChgLst>
</pc:chgInfo>
</file>

<file path=ppt/comments/modernComment_BD4_34345435.xml><?xml version="1.0" encoding="utf-8"?>
<p188:cmLst xmlns:a="http://schemas.openxmlformats.org/drawingml/2006/main" xmlns:r="http://schemas.openxmlformats.org/officeDocument/2006/relationships" xmlns:p188="http://schemas.microsoft.com/office/powerpoint/2018/8/main">
  <p188:cm id="{CA24A6BF-C965-4093-B440-BE12A6052AA4}" authorId="{162CA0EA-F6C6-7E63-80FB-F9063E1382A5}" status="resolved" created="2025-04-23T12:42:01.711" complete="100000">
    <ac:deMkLst xmlns:ac="http://schemas.microsoft.com/office/drawing/2013/main/command">
      <pc:docMk xmlns:pc="http://schemas.microsoft.com/office/powerpoint/2013/main/command"/>
      <pc:sldMk xmlns:pc="http://schemas.microsoft.com/office/powerpoint/2013/main/command" cId="875844661" sldId="3028"/>
      <ac:spMk id="6" creationId="{9CE0FAA2-2E5E-52E7-CECE-7144CE64DC85}"/>
    </ac:deMkLst>
    <p188:txBody>
      <a:bodyPr/>
      <a:lstStyle/>
      <a:p>
        <a:r>
          <a:rPr lang="en-US"/>
          <a:t>I would add please do not send care score paperwork to us, this is to go to KDADS care team. </a:t>
        </a:r>
      </a:p>
    </p188:txBody>
    <p188:extLst>
      <p:ext xmlns:p="http://schemas.openxmlformats.org/presentationml/2006/main" uri="{57CB4572-C831-44C2-8A1C-0ADB6CCDFE69}">
        <p223:reactions xmlns:p223="http://schemas.microsoft.com/office/powerpoint/2022/03/main">
          <p223:rxn type="👍">
            <p223:instance time="2025-04-23T13:13:14.866" authorId="{89490536-AF9C-E476-DDC3-6F6985DE71D5}"/>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B6A349-CFA5-2F20-7D6A-0182342777A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625A729-A2E9-38F8-C8A1-716E0A8AFF8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55E65A1-EFC5-4C23-B50F-91176AA6B41A}" type="datetimeFigureOut">
              <a:rPr lang="en-US"/>
              <a:pPr>
                <a:defRPr/>
              </a:pPr>
              <a:t>8/6/2025</a:t>
            </a:fld>
            <a:endParaRPr lang="en-US"/>
          </a:p>
        </p:txBody>
      </p:sp>
      <p:sp>
        <p:nvSpPr>
          <p:cNvPr id="4" name="Footer Placeholder 3">
            <a:extLst>
              <a:ext uri="{FF2B5EF4-FFF2-40B4-BE49-F238E27FC236}">
                <a16:creationId xmlns:a16="http://schemas.microsoft.com/office/drawing/2014/main" id="{D0CEED12-E760-FC46-B025-4409B94DA86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F460F58-57D0-0DDB-AE0E-DEFB8C58B9D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B8CDA69-A516-4C85-B7FF-D2C8FCD29AA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EB7993-6347-7324-4DDC-46FF22E851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01D4081-67E3-2A50-E475-EF6B0B6D2FF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D10525E-CE6B-4898-ADAF-648434207070}" type="datetimeFigureOut">
              <a:rPr lang="en-US"/>
              <a:pPr>
                <a:defRPr/>
              </a:pPr>
              <a:t>8/6/2025</a:t>
            </a:fld>
            <a:endParaRPr lang="en-US"/>
          </a:p>
        </p:txBody>
      </p:sp>
      <p:sp>
        <p:nvSpPr>
          <p:cNvPr id="4" name="Slide Image Placeholder 3">
            <a:extLst>
              <a:ext uri="{FF2B5EF4-FFF2-40B4-BE49-F238E27FC236}">
                <a16:creationId xmlns:a16="http://schemas.microsoft.com/office/drawing/2014/main" id="{47546D7D-DC56-AF4C-8C8D-7CF211C88BB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3F010DA-A90B-D658-BD8B-236501EB17A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7630612-A3F8-EA56-7260-BB8C13CF325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189AE93-D396-8246-762C-42698FC722F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6FD840D-4632-4D52-A61D-CDB37D2628D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620205A-4F6A-7462-6750-F880CDE039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FFDFC80-11ED-1164-34D1-BF722A1BD8B4}"/>
              </a:ext>
            </a:extLst>
          </p:cNvPr>
          <p:cNvSpPr>
            <a:spLocks noGrp="1"/>
          </p:cNvSpPr>
          <p:nvPr>
            <p:ph type="body" idx="1"/>
          </p:nvPr>
        </p:nvSpPr>
        <p:spPr/>
        <p:txBody>
          <a:bodyPr>
            <a:normAutofit fontScale="77500" lnSpcReduction="20000"/>
          </a:bodyPr>
          <a:lstStyle/>
          <a:p>
            <a:pPr>
              <a:defRPr/>
            </a:pPr>
            <a:r>
              <a:rPr lang="en-US" i="1" u="none"/>
              <a:t>General Guidelines</a:t>
            </a:r>
          </a:p>
          <a:p>
            <a:pPr>
              <a:defRPr/>
            </a:pPr>
            <a:endParaRPr lang="en-US" i="1" u="none"/>
          </a:p>
          <a:p>
            <a:pPr>
              <a:defRPr/>
            </a:pPr>
            <a:r>
              <a:rPr lang="en-US" b="1"/>
              <a:t>PowerPoints must be reviewed by Communications before being presented for the first time. Please send completed PowerPoints to Philip Harris at least three business days before the presentation. For presentations that are part of conferences where more than ten KDHE employees presenting, please allow no less than 7 business days. All PowerPoints must be on an approved KDHE template, or the one provided by the conference organizer. </a:t>
            </a:r>
            <a:r>
              <a:rPr lang="en-US" b="0"/>
              <a:t>By submitting a presentation for review you acknowledge that you have read, and to the best of your ability followed the guidelines presented below.</a:t>
            </a:r>
            <a:endParaRPr lang="en-US" b="1"/>
          </a:p>
          <a:p>
            <a:pPr>
              <a:defRPr/>
            </a:pPr>
            <a:endParaRPr lang="en-US"/>
          </a:p>
          <a:p>
            <a:pPr>
              <a:defRPr/>
            </a:pPr>
            <a:r>
              <a:rPr lang="en-US"/>
              <a:t>• PowerPoint templates are located on the KDHE intranet. </a:t>
            </a:r>
          </a:p>
          <a:p>
            <a:pPr>
              <a:defRPr/>
            </a:pPr>
            <a:r>
              <a:rPr lang="en-US"/>
              <a:t>• Follow the 7 x 7 rule; try to place no more than 7 words per line and have no more than 7 lines of text. </a:t>
            </a:r>
          </a:p>
          <a:p>
            <a:pPr>
              <a:defRPr/>
            </a:pPr>
            <a:r>
              <a:rPr lang="en-US"/>
              <a:t>• Font should all be Arial, except the mission statement in the footer of each slide. </a:t>
            </a:r>
          </a:p>
          <a:p>
            <a:pPr>
              <a:defRPr/>
            </a:pPr>
            <a:r>
              <a:rPr lang="en-US"/>
              <a:t>• Header font size should be at least 36 pt., while body font size should be at least 18 pt. </a:t>
            </a:r>
          </a:p>
          <a:p>
            <a:pPr>
              <a:defRPr/>
            </a:pPr>
            <a:r>
              <a:rPr lang="en-US"/>
              <a:t>• Photo sources may be 8 pt. font. </a:t>
            </a:r>
          </a:p>
          <a:p>
            <a:pPr>
              <a:defRPr/>
            </a:pPr>
            <a:r>
              <a:rPr lang="en-US"/>
              <a:t>• Please include the Presentation Name, Presenter First and Last Name their credentials, if any, and the date (Month Day, Year) on title slide.</a:t>
            </a:r>
          </a:p>
          <a:p>
            <a:pPr>
              <a:defRPr/>
            </a:pPr>
            <a:r>
              <a:rPr lang="en-US"/>
              <a:t>• Strongly consider including a head shot of the presenter at either the beginning or end of the presentation with their contact information (Name, Title, Phone Number and Email Address). Head shots are free for agency staff, contact Brandon Clasen at Brandon.Clasen@ks.gov to get yours taken.</a:t>
            </a:r>
          </a:p>
          <a:p>
            <a:pPr>
              <a:defRPr/>
            </a:pPr>
            <a:r>
              <a:rPr lang="en-US"/>
              <a:t>• Please do not change the existing color scheme.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 Please do not include URL links, unless the PowerPoint is being used digitally.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 Please do not use any clip art or photos pulled off the internet. KDHE Communications has a subscription to iStock. These high-quality photos are available to programs at no cost. To obtain photos, first search the Agency Image Library on KDHE intranet, download and use what you need. To obtain photos email Kynedee Hodges at Kynedee.Hodges@ks.gov; or place the link of the iStock photo into the slide where you would like the image added. Exceptions are made when the agency cannot shoot or purchase a certain image, and you are responsible for providing proper credit to the source of the photo. </a:t>
            </a:r>
          </a:p>
        </p:txBody>
      </p:sp>
      <p:sp>
        <p:nvSpPr>
          <p:cNvPr id="15364" name="Slide Number Placeholder 3">
            <a:extLst>
              <a:ext uri="{FF2B5EF4-FFF2-40B4-BE49-F238E27FC236}">
                <a16:creationId xmlns:a16="http://schemas.microsoft.com/office/drawing/2014/main" id="{13105D89-39AA-9008-F723-733C63BD58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4325EA-ED16-4BDA-BEF7-70ED3BEF5762}"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MKEESM 8172.1 (2)Due and Owing – unpaid portion, allowable if was applied towards a SD but SD not met, ALF medical portion.  Cost of Share never allowed. (3) Allowable Expenses – Services must be current/verified/itemized to be allowed.</a:t>
            </a:r>
          </a:p>
        </p:txBody>
      </p:sp>
      <p:sp>
        <p:nvSpPr>
          <p:cNvPr id="4" name="Slide Number Placeholder 3"/>
          <p:cNvSpPr>
            <a:spLocks noGrp="1"/>
          </p:cNvSpPr>
          <p:nvPr>
            <p:ph type="sldNum" sz="quarter" idx="5"/>
          </p:nvPr>
        </p:nvSpPr>
        <p:spPr/>
        <p:txBody>
          <a:bodyPr/>
          <a:lstStyle/>
          <a:p>
            <a:fld id="{F6FD840D-4632-4D52-A61D-CDB37D2628D1}" type="slidenum">
              <a:rPr lang="en-US" altLang="en-US"/>
              <a:pPr/>
              <a:t>3</a:t>
            </a:fld>
            <a:endParaRPr lang="en-US" altLang="en-US"/>
          </a:p>
        </p:txBody>
      </p:sp>
    </p:spTree>
    <p:extLst>
      <p:ext uri="{BB962C8B-B14F-4D97-AF65-F5344CB8AC3E}">
        <p14:creationId xmlns:p14="http://schemas.microsoft.com/office/powerpoint/2010/main" val="32942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MKEESM 1413 Time in which Application is to be Processed and Case Disposition.</a:t>
            </a:r>
          </a:p>
          <a:p>
            <a:r>
              <a:rPr lang="en-US">
                <a:ea typeface="Calibri"/>
                <a:cs typeface="Calibri"/>
              </a:rPr>
              <a:t>MKEESM 1411 Submittal of a signed paper, online, telephonic app is considered a request for assistance.</a:t>
            </a:r>
          </a:p>
          <a:p>
            <a:r>
              <a:rPr lang="en-US">
                <a:ea typeface="Calibri"/>
                <a:cs typeface="Calibri"/>
              </a:rPr>
              <a:t>MKEESM 8184.1 The MS-2126</a:t>
            </a:r>
          </a:p>
          <a:p>
            <a:r>
              <a:rPr lang="en-US">
                <a:ea typeface="Calibri"/>
                <a:cs typeface="Calibri"/>
              </a:rPr>
              <a:t>MKEESM 8114 CARE Assessment Process and Eligibility</a:t>
            </a:r>
          </a:p>
        </p:txBody>
      </p:sp>
      <p:sp>
        <p:nvSpPr>
          <p:cNvPr id="4" name="Slide Number Placeholder 3"/>
          <p:cNvSpPr>
            <a:spLocks noGrp="1"/>
          </p:cNvSpPr>
          <p:nvPr>
            <p:ph type="sldNum" sz="quarter" idx="5"/>
          </p:nvPr>
        </p:nvSpPr>
        <p:spPr/>
        <p:txBody>
          <a:bodyPr/>
          <a:lstStyle/>
          <a:p>
            <a:fld id="{F6FD840D-4632-4D52-A61D-CDB37D2628D1}" type="slidenum">
              <a:rPr lang="en-US" altLang="en-US" smtClean="0"/>
              <a:pPr/>
              <a:t>4</a:t>
            </a:fld>
            <a:endParaRPr lang="en-US" altLang="en-US"/>
          </a:p>
        </p:txBody>
      </p:sp>
    </p:spTree>
    <p:extLst>
      <p:ext uri="{BB962C8B-B14F-4D97-AF65-F5344CB8AC3E}">
        <p14:creationId xmlns:p14="http://schemas.microsoft.com/office/powerpoint/2010/main" val="263162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9412A-2DCC-0AE4-3073-5C20D6DD9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D8EA3-A4C9-ECAB-DD44-D54032496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C51CA-F887-B708-F6A8-0CA209E08915}"/>
              </a:ext>
            </a:extLst>
          </p:cNvPr>
          <p:cNvSpPr>
            <a:spLocks noGrp="1"/>
          </p:cNvSpPr>
          <p:nvPr>
            <p:ph type="body" idx="1"/>
          </p:nvPr>
        </p:nvSpPr>
        <p:spPr/>
        <p:txBody>
          <a:bodyPr/>
          <a:lstStyle/>
          <a:p>
            <a:r>
              <a:rPr lang="en-US">
                <a:ea typeface="Calibri"/>
                <a:cs typeface="Calibri"/>
              </a:rPr>
              <a:t>Members not updating their address with Social Security can cause benefit disruptions or change in benefit amount.  The agency relies on the member reporting their changes with SSA.</a:t>
            </a:r>
          </a:p>
        </p:txBody>
      </p:sp>
      <p:sp>
        <p:nvSpPr>
          <p:cNvPr id="4" name="Slide Number Placeholder 3">
            <a:extLst>
              <a:ext uri="{FF2B5EF4-FFF2-40B4-BE49-F238E27FC236}">
                <a16:creationId xmlns:a16="http://schemas.microsoft.com/office/drawing/2014/main" id="{953AC30C-233E-6B2B-CCE5-A43C79D6A2C1}"/>
              </a:ext>
            </a:extLst>
          </p:cNvPr>
          <p:cNvSpPr>
            <a:spLocks noGrp="1"/>
          </p:cNvSpPr>
          <p:nvPr>
            <p:ph type="sldNum" sz="quarter" idx="5"/>
          </p:nvPr>
        </p:nvSpPr>
        <p:spPr/>
        <p:txBody>
          <a:bodyPr/>
          <a:lstStyle/>
          <a:p>
            <a:fld id="{F6FD840D-4632-4D52-A61D-CDB37D2628D1}" type="slidenum">
              <a:rPr lang="en-US" altLang="en-US"/>
              <a:pPr/>
              <a:t>5</a:t>
            </a:fld>
            <a:endParaRPr lang="en-US" altLang="en-US"/>
          </a:p>
        </p:txBody>
      </p:sp>
    </p:spTree>
    <p:extLst>
      <p:ext uri="{BB962C8B-B14F-4D97-AF65-F5344CB8AC3E}">
        <p14:creationId xmlns:p14="http://schemas.microsoft.com/office/powerpoint/2010/main" val="297872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MKEESM 7430 PIL</a:t>
            </a:r>
          </a:p>
          <a:p>
            <a:r>
              <a:rPr lang="en-US">
                <a:ea typeface="Calibri"/>
                <a:cs typeface="Calibri"/>
              </a:rPr>
              <a:t>MKEESM Eligibility Periods – shortening a base period</a:t>
            </a:r>
          </a:p>
          <a:p>
            <a:r>
              <a:rPr lang="en-US">
                <a:ea typeface="Calibri"/>
                <a:cs typeface="Calibri"/>
              </a:rPr>
              <a:t>MKEESM 8173 Continue Financial Eligibility IL to NF etc.</a:t>
            </a:r>
          </a:p>
          <a:p>
            <a:endParaRPr lang="en-US">
              <a:ea typeface="Calibri"/>
              <a:cs typeface="Calibri"/>
            </a:endParaRPr>
          </a:p>
          <a:p>
            <a:r>
              <a:rPr lang="en-US">
                <a:ea typeface="Calibri"/>
                <a:cs typeface="Calibri"/>
              </a:rPr>
              <a:t>New  MD PIL &gt; $967 effective July 1st</a:t>
            </a:r>
          </a:p>
        </p:txBody>
      </p:sp>
      <p:sp>
        <p:nvSpPr>
          <p:cNvPr id="4" name="Slide Number Placeholder 3"/>
          <p:cNvSpPr>
            <a:spLocks noGrp="1"/>
          </p:cNvSpPr>
          <p:nvPr>
            <p:ph type="sldNum" sz="quarter" idx="5"/>
          </p:nvPr>
        </p:nvSpPr>
        <p:spPr/>
        <p:txBody>
          <a:bodyPr/>
          <a:lstStyle/>
          <a:p>
            <a:fld id="{F6FD840D-4632-4D52-A61D-CDB37D2628D1}" type="slidenum">
              <a:rPr lang="en-US" altLang="en-US"/>
              <a:pPr/>
              <a:t>6</a:t>
            </a:fld>
            <a:endParaRPr lang="en-US" altLang="en-US"/>
          </a:p>
        </p:txBody>
      </p:sp>
    </p:spTree>
    <p:extLst>
      <p:ext uri="{BB962C8B-B14F-4D97-AF65-F5344CB8AC3E}">
        <p14:creationId xmlns:p14="http://schemas.microsoft.com/office/powerpoint/2010/main" val="3812504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799F15-1831-E1F7-25F9-42682826D66D}"/>
              </a:ext>
            </a:extLst>
          </p:cNvPr>
          <p:cNvSpPr/>
          <p:nvPr userDrawn="1"/>
        </p:nvSpPr>
        <p:spPr>
          <a:xfrm>
            <a:off x="0" y="5562600"/>
            <a:ext cx="12192000" cy="1295400"/>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4">
            <a:extLst>
              <a:ext uri="{FF2B5EF4-FFF2-40B4-BE49-F238E27FC236}">
                <a16:creationId xmlns:a16="http://schemas.microsoft.com/office/drawing/2014/main" id="{E4F98AD3-2CB4-B3AD-FAD5-0E93395385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2256" b="18916"/>
          <a:stretch>
            <a:fillRect/>
          </a:stretch>
        </p:blipFill>
        <p:spPr bwMode="auto">
          <a:xfrm>
            <a:off x="0" y="0"/>
            <a:ext cx="1219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D1424C9-47E1-1FCC-9FF1-8D8176F537C5}"/>
              </a:ext>
            </a:extLst>
          </p:cNvPr>
          <p:cNvPicPr>
            <a:picLocks noChangeAspect="1"/>
          </p:cNvPicPr>
          <p:nvPr userDrawn="1"/>
        </p:nvPicPr>
        <p:blipFill>
          <a:blip r:embed="rId3"/>
          <a:stretch>
            <a:fillRect/>
          </a:stretch>
        </p:blipFill>
        <p:spPr>
          <a:xfrm>
            <a:off x="3048000" y="1524000"/>
            <a:ext cx="6096000" cy="2895600"/>
          </a:xfrm>
          <a:prstGeom prst="rect">
            <a:avLst/>
          </a:prstGeom>
          <a:ln>
            <a:noFill/>
          </a:ln>
          <a:effectLst>
            <a:outerShdw blurRad="292100" dist="139700" dir="2700000" algn="tl" rotWithShape="0">
              <a:srgbClr val="333333">
                <a:alpha val="65000"/>
              </a:srgbClr>
            </a:outerShdw>
          </a:effectLst>
        </p:spPr>
      </p:pic>
      <p:sp>
        <p:nvSpPr>
          <p:cNvPr id="9" name="Text Placeholder 8"/>
          <p:cNvSpPr>
            <a:spLocks noGrp="1"/>
          </p:cNvSpPr>
          <p:nvPr>
            <p:ph type="body" sz="quarter" idx="13"/>
          </p:nvPr>
        </p:nvSpPr>
        <p:spPr>
          <a:xfrm>
            <a:off x="0" y="5715000"/>
            <a:ext cx="12192000"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6920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24649E8-FDF2-9ACE-E229-DE7AB1EF484A}"/>
              </a:ext>
            </a:extLst>
          </p:cNvPr>
          <p:cNvSpPr>
            <a:spLocks noGrp="1"/>
          </p:cNvSpPr>
          <p:nvPr>
            <p:ph type="dt" sz="half" idx="10"/>
          </p:nvPr>
        </p:nvSpPr>
        <p:spPr/>
        <p:txBody>
          <a:bodyPr/>
          <a:lstStyle>
            <a:lvl1pPr>
              <a:defRPr/>
            </a:lvl1pPr>
          </a:lstStyle>
          <a:p>
            <a:pPr>
              <a:defRPr/>
            </a:pPr>
            <a:fld id="{BBBEE862-DB0E-4D8A-978A-84904CC6DAC1}" type="datetimeFigureOut">
              <a:rPr lang="en-US"/>
              <a:pPr>
                <a:defRPr/>
              </a:pPr>
              <a:t>8/6/2025</a:t>
            </a:fld>
            <a:endParaRPr lang="en-US"/>
          </a:p>
        </p:txBody>
      </p:sp>
      <p:sp>
        <p:nvSpPr>
          <p:cNvPr id="6" name="Footer Placeholder 4">
            <a:extLst>
              <a:ext uri="{FF2B5EF4-FFF2-40B4-BE49-F238E27FC236}">
                <a16:creationId xmlns:a16="http://schemas.microsoft.com/office/drawing/2014/main" id="{F1DBB433-E45C-635B-C13A-B433D545FD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AD324F-B8C1-10F6-CDA8-25018BA53669}"/>
              </a:ext>
            </a:extLst>
          </p:cNvPr>
          <p:cNvSpPr>
            <a:spLocks noGrp="1"/>
          </p:cNvSpPr>
          <p:nvPr>
            <p:ph type="sldNum" sz="quarter" idx="12"/>
          </p:nvPr>
        </p:nvSpPr>
        <p:spPr/>
        <p:txBody>
          <a:bodyPr/>
          <a:lstStyle>
            <a:lvl1pPr>
              <a:defRPr/>
            </a:lvl1pPr>
          </a:lstStyle>
          <a:p>
            <a:fld id="{327F4999-312F-43E2-B512-AFC2F5B718E1}" type="slidenum">
              <a:rPr lang="en-US" altLang="en-US"/>
              <a:pPr/>
              <a:t>‹#›</a:t>
            </a:fld>
            <a:endParaRPr lang="en-US" altLang="en-US"/>
          </a:p>
        </p:txBody>
      </p:sp>
    </p:spTree>
    <p:extLst>
      <p:ext uri="{BB962C8B-B14F-4D97-AF65-F5344CB8AC3E}">
        <p14:creationId xmlns:p14="http://schemas.microsoft.com/office/powerpoint/2010/main" val="314646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DEB8A20-D255-313D-55F0-7BADCBE30019}"/>
              </a:ext>
            </a:extLst>
          </p:cNvPr>
          <p:cNvSpPr>
            <a:spLocks noGrp="1"/>
          </p:cNvSpPr>
          <p:nvPr>
            <p:ph type="dt" sz="half" idx="10"/>
          </p:nvPr>
        </p:nvSpPr>
        <p:spPr/>
        <p:txBody>
          <a:bodyPr/>
          <a:lstStyle>
            <a:lvl1pPr>
              <a:defRPr/>
            </a:lvl1pPr>
          </a:lstStyle>
          <a:p>
            <a:pPr>
              <a:defRPr/>
            </a:pPr>
            <a:fld id="{3319D5C1-B8EE-4A85-8A5F-97D4061D7E38}" type="datetimeFigureOut">
              <a:rPr lang="en-US"/>
              <a:pPr>
                <a:defRPr/>
              </a:pPr>
              <a:t>8/6/2025</a:t>
            </a:fld>
            <a:endParaRPr lang="en-US"/>
          </a:p>
        </p:txBody>
      </p:sp>
      <p:sp>
        <p:nvSpPr>
          <p:cNvPr id="8" name="Footer Placeholder 4">
            <a:extLst>
              <a:ext uri="{FF2B5EF4-FFF2-40B4-BE49-F238E27FC236}">
                <a16:creationId xmlns:a16="http://schemas.microsoft.com/office/drawing/2014/main" id="{C0A6D4C0-C104-C863-C930-AB71A5F2B71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34B7BA-58EA-62D7-32F0-DFF1604CB680}"/>
              </a:ext>
            </a:extLst>
          </p:cNvPr>
          <p:cNvSpPr>
            <a:spLocks noGrp="1"/>
          </p:cNvSpPr>
          <p:nvPr>
            <p:ph type="sldNum" sz="quarter" idx="12"/>
          </p:nvPr>
        </p:nvSpPr>
        <p:spPr/>
        <p:txBody>
          <a:bodyPr/>
          <a:lstStyle>
            <a:lvl1pPr>
              <a:defRPr/>
            </a:lvl1pPr>
          </a:lstStyle>
          <a:p>
            <a:fld id="{292912E6-2096-4450-96FD-93D6A62EE636}" type="slidenum">
              <a:rPr lang="en-US" altLang="en-US"/>
              <a:pPr/>
              <a:t>‹#›</a:t>
            </a:fld>
            <a:endParaRPr lang="en-US" altLang="en-US"/>
          </a:p>
        </p:txBody>
      </p:sp>
    </p:spTree>
    <p:extLst>
      <p:ext uri="{BB962C8B-B14F-4D97-AF65-F5344CB8AC3E}">
        <p14:creationId xmlns:p14="http://schemas.microsoft.com/office/powerpoint/2010/main" val="203786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A29F2A5-9949-CB95-A619-D15E764C3B4C}"/>
              </a:ext>
            </a:extLst>
          </p:cNvPr>
          <p:cNvSpPr>
            <a:spLocks noGrp="1"/>
          </p:cNvSpPr>
          <p:nvPr>
            <p:ph type="dt" sz="half" idx="10"/>
          </p:nvPr>
        </p:nvSpPr>
        <p:spPr/>
        <p:txBody>
          <a:bodyPr/>
          <a:lstStyle>
            <a:lvl1pPr>
              <a:defRPr/>
            </a:lvl1pPr>
          </a:lstStyle>
          <a:p>
            <a:pPr>
              <a:defRPr/>
            </a:pPr>
            <a:fld id="{39FA233A-F3CF-40D0-B806-E53CA53B7638}" type="datetimeFigureOut">
              <a:rPr lang="en-US"/>
              <a:pPr>
                <a:defRPr/>
              </a:pPr>
              <a:t>8/6/2025</a:t>
            </a:fld>
            <a:endParaRPr lang="en-US"/>
          </a:p>
        </p:txBody>
      </p:sp>
      <p:sp>
        <p:nvSpPr>
          <p:cNvPr id="4" name="Footer Placeholder 4">
            <a:extLst>
              <a:ext uri="{FF2B5EF4-FFF2-40B4-BE49-F238E27FC236}">
                <a16:creationId xmlns:a16="http://schemas.microsoft.com/office/drawing/2014/main" id="{583BE6B5-8A56-F335-74DF-0DC788E928A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14650BD-B53C-F51F-AC6D-E699D6CA4EA0}"/>
              </a:ext>
            </a:extLst>
          </p:cNvPr>
          <p:cNvSpPr>
            <a:spLocks noGrp="1"/>
          </p:cNvSpPr>
          <p:nvPr>
            <p:ph type="sldNum" sz="quarter" idx="12"/>
          </p:nvPr>
        </p:nvSpPr>
        <p:spPr/>
        <p:txBody>
          <a:bodyPr/>
          <a:lstStyle>
            <a:lvl1pPr>
              <a:defRPr/>
            </a:lvl1pPr>
          </a:lstStyle>
          <a:p>
            <a:fld id="{058541D2-4786-4D12-8AC1-B87C4471E7EE}" type="slidenum">
              <a:rPr lang="en-US" altLang="en-US"/>
              <a:pPr/>
              <a:t>‹#›</a:t>
            </a:fld>
            <a:endParaRPr lang="en-US" altLang="en-US"/>
          </a:p>
        </p:txBody>
      </p:sp>
    </p:spTree>
    <p:extLst>
      <p:ext uri="{BB962C8B-B14F-4D97-AF65-F5344CB8AC3E}">
        <p14:creationId xmlns:p14="http://schemas.microsoft.com/office/powerpoint/2010/main" val="337346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3D7B24F-2A09-B0C2-EB3B-4EACC600F996}"/>
              </a:ext>
            </a:extLst>
          </p:cNvPr>
          <p:cNvSpPr>
            <a:spLocks noGrp="1"/>
          </p:cNvSpPr>
          <p:nvPr>
            <p:ph type="dt" sz="half" idx="10"/>
          </p:nvPr>
        </p:nvSpPr>
        <p:spPr/>
        <p:txBody>
          <a:bodyPr/>
          <a:lstStyle>
            <a:lvl1pPr>
              <a:defRPr/>
            </a:lvl1pPr>
          </a:lstStyle>
          <a:p>
            <a:pPr>
              <a:defRPr/>
            </a:pPr>
            <a:fld id="{F20DF9AA-1590-4D97-980B-4C121F1A1E78}" type="datetimeFigureOut">
              <a:rPr lang="en-US"/>
              <a:pPr>
                <a:defRPr/>
              </a:pPr>
              <a:t>8/6/2025</a:t>
            </a:fld>
            <a:endParaRPr lang="en-US"/>
          </a:p>
        </p:txBody>
      </p:sp>
      <p:sp>
        <p:nvSpPr>
          <p:cNvPr id="3" name="Footer Placeholder 4">
            <a:extLst>
              <a:ext uri="{FF2B5EF4-FFF2-40B4-BE49-F238E27FC236}">
                <a16:creationId xmlns:a16="http://schemas.microsoft.com/office/drawing/2014/main" id="{567848A1-4851-09D5-D414-71EC02F7C6D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34462EC-DAC6-3262-63BD-14DB968FA709}"/>
              </a:ext>
            </a:extLst>
          </p:cNvPr>
          <p:cNvSpPr>
            <a:spLocks noGrp="1"/>
          </p:cNvSpPr>
          <p:nvPr>
            <p:ph type="sldNum" sz="quarter" idx="12"/>
          </p:nvPr>
        </p:nvSpPr>
        <p:spPr/>
        <p:txBody>
          <a:bodyPr/>
          <a:lstStyle>
            <a:lvl1pPr>
              <a:defRPr/>
            </a:lvl1pPr>
          </a:lstStyle>
          <a:p>
            <a:fld id="{629B8352-1FE2-4663-99E2-7D580DA7DA88}" type="slidenum">
              <a:rPr lang="en-US" altLang="en-US"/>
              <a:pPr/>
              <a:t>‹#›</a:t>
            </a:fld>
            <a:endParaRPr lang="en-US" altLang="en-US"/>
          </a:p>
        </p:txBody>
      </p:sp>
    </p:spTree>
    <p:extLst>
      <p:ext uri="{BB962C8B-B14F-4D97-AF65-F5344CB8AC3E}">
        <p14:creationId xmlns:p14="http://schemas.microsoft.com/office/powerpoint/2010/main" val="3699859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CB2C1F1-6B3C-4693-6666-47E9718C85D5}"/>
              </a:ext>
            </a:extLst>
          </p:cNvPr>
          <p:cNvSpPr>
            <a:spLocks noGrp="1"/>
          </p:cNvSpPr>
          <p:nvPr>
            <p:ph type="dt" sz="half" idx="10"/>
          </p:nvPr>
        </p:nvSpPr>
        <p:spPr/>
        <p:txBody>
          <a:bodyPr/>
          <a:lstStyle>
            <a:lvl1pPr>
              <a:defRPr/>
            </a:lvl1pPr>
          </a:lstStyle>
          <a:p>
            <a:pPr>
              <a:defRPr/>
            </a:pPr>
            <a:fld id="{1E7B48D2-960B-430E-9E71-6444DD2D0150}" type="datetimeFigureOut">
              <a:rPr lang="en-US"/>
              <a:pPr>
                <a:defRPr/>
              </a:pPr>
              <a:t>8/6/2025</a:t>
            </a:fld>
            <a:endParaRPr lang="en-US"/>
          </a:p>
        </p:txBody>
      </p:sp>
      <p:sp>
        <p:nvSpPr>
          <p:cNvPr id="6" name="Footer Placeholder 4">
            <a:extLst>
              <a:ext uri="{FF2B5EF4-FFF2-40B4-BE49-F238E27FC236}">
                <a16:creationId xmlns:a16="http://schemas.microsoft.com/office/drawing/2014/main" id="{A8EE0441-19F8-06E5-E43F-0A8C1FC70F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D66428-CAE6-E661-F1B9-FC2197FF0ADA}"/>
              </a:ext>
            </a:extLst>
          </p:cNvPr>
          <p:cNvSpPr>
            <a:spLocks noGrp="1"/>
          </p:cNvSpPr>
          <p:nvPr>
            <p:ph type="sldNum" sz="quarter" idx="12"/>
          </p:nvPr>
        </p:nvSpPr>
        <p:spPr/>
        <p:txBody>
          <a:bodyPr/>
          <a:lstStyle>
            <a:lvl1pPr>
              <a:defRPr/>
            </a:lvl1pPr>
          </a:lstStyle>
          <a:p>
            <a:fld id="{65516838-710C-4FB7-AF0D-53C9DD9A633A}" type="slidenum">
              <a:rPr lang="en-US" altLang="en-US"/>
              <a:pPr/>
              <a:t>‹#›</a:t>
            </a:fld>
            <a:endParaRPr lang="en-US" altLang="en-US"/>
          </a:p>
        </p:txBody>
      </p:sp>
    </p:spTree>
    <p:extLst>
      <p:ext uri="{BB962C8B-B14F-4D97-AF65-F5344CB8AC3E}">
        <p14:creationId xmlns:p14="http://schemas.microsoft.com/office/powerpoint/2010/main" val="47668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3773CBB-DCC4-F58A-9C1C-4ACF9D2B4CD4}"/>
              </a:ext>
            </a:extLst>
          </p:cNvPr>
          <p:cNvSpPr>
            <a:spLocks noGrp="1"/>
          </p:cNvSpPr>
          <p:nvPr>
            <p:ph type="dt" sz="half" idx="10"/>
          </p:nvPr>
        </p:nvSpPr>
        <p:spPr/>
        <p:txBody>
          <a:bodyPr/>
          <a:lstStyle>
            <a:lvl1pPr>
              <a:defRPr/>
            </a:lvl1pPr>
          </a:lstStyle>
          <a:p>
            <a:pPr>
              <a:defRPr/>
            </a:pPr>
            <a:fld id="{D2B04258-789A-41F1-ABD8-3E6B92350A8E}" type="datetimeFigureOut">
              <a:rPr lang="en-US"/>
              <a:pPr>
                <a:defRPr/>
              </a:pPr>
              <a:t>8/6/2025</a:t>
            </a:fld>
            <a:endParaRPr lang="en-US"/>
          </a:p>
        </p:txBody>
      </p:sp>
      <p:sp>
        <p:nvSpPr>
          <p:cNvPr id="6" name="Footer Placeholder 4">
            <a:extLst>
              <a:ext uri="{FF2B5EF4-FFF2-40B4-BE49-F238E27FC236}">
                <a16:creationId xmlns:a16="http://schemas.microsoft.com/office/drawing/2014/main" id="{769597CB-E131-BE9B-1921-4AD260BE51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BAF994-E2DA-7433-9934-3A7D7E62EBEC}"/>
              </a:ext>
            </a:extLst>
          </p:cNvPr>
          <p:cNvSpPr>
            <a:spLocks noGrp="1"/>
          </p:cNvSpPr>
          <p:nvPr>
            <p:ph type="sldNum" sz="quarter" idx="12"/>
          </p:nvPr>
        </p:nvSpPr>
        <p:spPr/>
        <p:txBody>
          <a:bodyPr/>
          <a:lstStyle>
            <a:lvl1pPr>
              <a:defRPr/>
            </a:lvl1pPr>
          </a:lstStyle>
          <a:p>
            <a:fld id="{9CF7CFBB-CA3C-49DF-B13F-1E4D17699FBE}" type="slidenum">
              <a:rPr lang="en-US" altLang="en-US"/>
              <a:pPr/>
              <a:t>‹#›</a:t>
            </a:fld>
            <a:endParaRPr lang="en-US" altLang="en-US"/>
          </a:p>
        </p:txBody>
      </p:sp>
    </p:spTree>
    <p:extLst>
      <p:ext uri="{BB962C8B-B14F-4D97-AF65-F5344CB8AC3E}">
        <p14:creationId xmlns:p14="http://schemas.microsoft.com/office/powerpoint/2010/main" val="3912751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FD00C-0481-F5F4-FF0D-9B18B67EE57E}"/>
              </a:ext>
            </a:extLst>
          </p:cNvPr>
          <p:cNvSpPr>
            <a:spLocks noGrp="1"/>
          </p:cNvSpPr>
          <p:nvPr>
            <p:ph type="dt" sz="half" idx="10"/>
          </p:nvPr>
        </p:nvSpPr>
        <p:spPr/>
        <p:txBody>
          <a:bodyPr/>
          <a:lstStyle>
            <a:lvl1pPr>
              <a:defRPr/>
            </a:lvl1pPr>
          </a:lstStyle>
          <a:p>
            <a:pPr>
              <a:defRPr/>
            </a:pPr>
            <a:fld id="{168D9D87-C581-48A4-986E-CDB5FBBFC1C5}" type="datetimeFigureOut">
              <a:rPr lang="en-US"/>
              <a:pPr>
                <a:defRPr/>
              </a:pPr>
              <a:t>8/6/2025</a:t>
            </a:fld>
            <a:endParaRPr lang="en-US"/>
          </a:p>
        </p:txBody>
      </p:sp>
      <p:sp>
        <p:nvSpPr>
          <p:cNvPr id="5" name="Footer Placeholder 4">
            <a:extLst>
              <a:ext uri="{FF2B5EF4-FFF2-40B4-BE49-F238E27FC236}">
                <a16:creationId xmlns:a16="http://schemas.microsoft.com/office/drawing/2014/main" id="{ED30B062-0FD3-4136-B799-5B9595B03D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340182-8D02-29E3-3A0D-6DE69DBDFAA8}"/>
              </a:ext>
            </a:extLst>
          </p:cNvPr>
          <p:cNvSpPr>
            <a:spLocks noGrp="1"/>
          </p:cNvSpPr>
          <p:nvPr>
            <p:ph type="sldNum" sz="quarter" idx="12"/>
          </p:nvPr>
        </p:nvSpPr>
        <p:spPr/>
        <p:txBody>
          <a:bodyPr/>
          <a:lstStyle>
            <a:lvl1pPr>
              <a:defRPr/>
            </a:lvl1pPr>
          </a:lstStyle>
          <a:p>
            <a:fld id="{9386A04C-13A3-4CCB-83DE-7EF827398A70}" type="slidenum">
              <a:rPr lang="en-US" altLang="en-US"/>
              <a:pPr/>
              <a:t>‹#›</a:t>
            </a:fld>
            <a:endParaRPr lang="en-US" altLang="en-US"/>
          </a:p>
        </p:txBody>
      </p:sp>
    </p:spTree>
    <p:extLst>
      <p:ext uri="{BB962C8B-B14F-4D97-AF65-F5344CB8AC3E}">
        <p14:creationId xmlns:p14="http://schemas.microsoft.com/office/powerpoint/2010/main" val="425893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E8147-FAED-3B33-BED6-774A8186B42E}"/>
              </a:ext>
            </a:extLst>
          </p:cNvPr>
          <p:cNvSpPr>
            <a:spLocks noGrp="1"/>
          </p:cNvSpPr>
          <p:nvPr>
            <p:ph type="dt" sz="half" idx="10"/>
          </p:nvPr>
        </p:nvSpPr>
        <p:spPr/>
        <p:txBody>
          <a:bodyPr/>
          <a:lstStyle>
            <a:lvl1pPr>
              <a:defRPr/>
            </a:lvl1pPr>
          </a:lstStyle>
          <a:p>
            <a:pPr>
              <a:defRPr/>
            </a:pPr>
            <a:fld id="{40869361-0838-4D3E-A555-2ECB5A354132}" type="datetimeFigureOut">
              <a:rPr lang="en-US"/>
              <a:pPr>
                <a:defRPr/>
              </a:pPr>
              <a:t>8/6/2025</a:t>
            </a:fld>
            <a:endParaRPr lang="en-US"/>
          </a:p>
        </p:txBody>
      </p:sp>
      <p:sp>
        <p:nvSpPr>
          <p:cNvPr id="5" name="Footer Placeholder 4">
            <a:extLst>
              <a:ext uri="{FF2B5EF4-FFF2-40B4-BE49-F238E27FC236}">
                <a16:creationId xmlns:a16="http://schemas.microsoft.com/office/drawing/2014/main" id="{0328DEA7-05FD-0DB7-A18E-90BDAD1E0B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809D52-9FC4-7F70-409C-428CC8A6C7D6}"/>
              </a:ext>
            </a:extLst>
          </p:cNvPr>
          <p:cNvSpPr>
            <a:spLocks noGrp="1"/>
          </p:cNvSpPr>
          <p:nvPr>
            <p:ph type="sldNum" sz="quarter" idx="12"/>
          </p:nvPr>
        </p:nvSpPr>
        <p:spPr/>
        <p:txBody>
          <a:bodyPr/>
          <a:lstStyle>
            <a:lvl1pPr>
              <a:defRPr/>
            </a:lvl1pPr>
          </a:lstStyle>
          <a:p>
            <a:fld id="{EBBDA597-B46B-4762-A688-0C574BE5367C}" type="slidenum">
              <a:rPr lang="en-US" altLang="en-US"/>
              <a:pPr/>
              <a:t>‹#›</a:t>
            </a:fld>
            <a:endParaRPr lang="en-US" altLang="en-US"/>
          </a:p>
        </p:txBody>
      </p:sp>
    </p:spTree>
    <p:extLst>
      <p:ext uri="{BB962C8B-B14F-4D97-AF65-F5344CB8AC3E}">
        <p14:creationId xmlns:p14="http://schemas.microsoft.com/office/powerpoint/2010/main" val="932349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A16407-DDC8-40D4-3A46-A80AFA86685C}"/>
              </a:ext>
            </a:extLst>
          </p:cNvPr>
          <p:cNvSpPr/>
          <p:nvPr userDrawn="1"/>
        </p:nvSpPr>
        <p:spPr>
          <a:xfrm>
            <a:off x="0" y="5562600"/>
            <a:ext cx="12192000" cy="12954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7">
            <a:extLst>
              <a:ext uri="{FF2B5EF4-FFF2-40B4-BE49-F238E27FC236}">
                <a16:creationId xmlns:a16="http://schemas.microsoft.com/office/drawing/2014/main" id="{D175F6D4-7CD6-3CA1-B3A4-F2B79381ED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2256" b="18916"/>
          <a:stretch>
            <a:fillRect/>
          </a:stretch>
        </p:blipFill>
        <p:spPr bwMode="auto">
          <a:xfrm>
            <a:off x="0" y="0"/>
            <a:ext cx="1219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F26AD8D-585C-ECAB-BAFE-DF01F18312BD}"/>
              </a:ext>
            </a:extLst>
          </p:cNvPr>
          <p:cNvPicPr>
            <a:picLocks noChangeAspect="1"/>
          </p:cNvPicPr>
          <p:nvPr userDrawn="1"/>
        </p:nvPicPr>
        <p:blipFill>
          <a:blip r:embed="rId3"/>
          <a:stretch>
            <a:fillRect/>
          </a:stretch>
        </p:blipFill>
        <p:spPr>
          <a:xfrm>
            <a:off x="3048000" y="1524000"/>
            <a:ext cx="6096000" cy="2895600"/>
          </a:xfrm>
          <a:prstGeom prst="rect">
            <a:avLst/>
          </a:prstGeom>
          <a:ln>
            <a:noFill/>
          </a:ln>
          <a:effectLst>
            <a:outerShdw blurRad="292100" dist="139700" dir="2700000" algn="tl" rotWithShape="0">
              <a:srgbClr val="333333">
                <a:alpha val="65000"/>
              </a:srgbClr>
            </a:outerShdw>
          </a:effectLst>
        </p:spPr>
      </p:pic>
      <p:sp>
        <p:nvSpPr>
          <p:cNvPr id="16" name="Text Placeholder 8"/>
          <p:cNvSpPr>
            <a:spLocks noGrp="1"/>
          </p:cNvSpPr>
          <p:nvPr>
            <p:ph type="body" sz="quarter" idx="13"/>
          </p:nvPr>
        </p:nvSpPr>
        <p:spPr>
          <a:xfrm>
            <a:off x="0" y="5715000"/>
            <a:ext cx="12192000"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4166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848B07B5-CB47-8A3A-7DDB-43E3AC4DFA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9408" r="21480" b="61115"/>
          <a:stretch>
            <a:fillRect/>
          </a:stretch>
        </p:blipFill>
        <p:spPr bwMode="auto">
          <a:xfrm>
            <a:off x="3962400" y="0"/>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61C357A-DAA0-BD80-B1FC-B9AC77317546}"/>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4B857202-63DE-8B2F-A596-0BD32B87BA44}"/>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12">
            <a:extLst>
              <a:ext uri="{FF2B5EF4-FFF2-40B4-BE49-F238E27FC236}">
                <a16:creationId xmlns:a16="http://schemas.microsoft.com/office/drawing/2014/main" id="{D00B6CFB-0418-A757-12B5-2C2AB74ED1A1}"/>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6" name="Picture 10">
            <a:extLst>
              <a:ext uri="{FF2B5EF4-FFF2-40B4-BE49-F238E27FC236}">
                <a16:creationId xmlns:a16="http://schemas.microsoft.com/office/drawing/2014/main" id="{0FA32E92-F4AC-6D80-92E8-907C4B3D10D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002569"/>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00506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9D250B-E891-1D96-5A78-E3751C7E584D}"/>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Footer Placeholder 12">
            <a:extLst>
              <a:ext uri="{FF2B5EF4-FFF2-40B4-BE49-F238E27FC236}">
                <a16:creationId xmlns:a16="http://schemas.microsoft.com/office/drawing/2014/main" id="{56B4F313-D5F0-9BD7-9645-6583E1139512}"/>
              </a:ext>
            </a:extLst>
          </p:cNvPr>
          <p:cNvSpPr txBox="1">
            <a:spLocks/>
          </p:cNvSpPr>
          <p:nvPr userDrawn="1"/>
        </p:nvSpPr>
        <p:spPr bwMode="auto">
          <a:xfrm>
            <a:off x="1219200" y="6523038"/>
            <a:ext cx="97536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400" i="1">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sp>
        <p:nvSpPr>
          <p:cNvPr id="4" name="Rectangle 3">
            <a:extLst>
              <a:ext uri="{FF2B5EF4-FFF2-40B4-BE49-F238E27FC236}">
                <a16:creationId xmlns:a16="http://schemas.microsoft.com/office/drawing/2014/main" id="{597107B3-CA21-86A8-9C89-3144DD14DF9D}"/>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12">
            <a:extLst>
              <a:ext uri="{FF2B5EF4-FFF2-40B4-BE49-F238E27FC236}">
                <a16:creationId xmlns:a16="http://schemas.microsoft.com/office/drawing/2014/main" id="{04B506D6-C931-258A-03BF-E2F92788E7E4}"/>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6" name="Picture 7">
            <a:extLst>
              <a:ext uri="{FF2B5EF4-FFF2-40B4-BE49-F238E27FC236}">
                <a16:creationId xmlns:a16="http://schemas.microsoft.com/office/drawing/2014/main" id="{D29CD48E-584B-81FD-E587-4FE02DB959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002569"/>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6435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CF8EF0-5560-34BA-A191-59AB9AE84303}"/>
              </a:ext>
            </a:extLst>
          </p:cNvPr>
          <p:cNvPicPr>
            <a:picLocks noChangeAspect="1"/>
          </p:cNvPicPr>
          <p:nvPr userDrawn="1"/>
        </p:nvPicPr>
        <p:blipFill>
          <a:blip r:embed="rId2"/>
          <a:stretch>
            <a:fillRect/>
          </a:stretch>
        </p:blipFill>
        <p:spPr>
          <a:xfrm>
            <a:off x="3219450" y="2401888"/>
            <a:ext cx="5446713" cy="3400425"/>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DC41AC06-C4D6-15EE-383C-5BFCAB149BC0}"/>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05F654FC-F42E-6D5B-F754-C7EBC16D4BDD}"/>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12">
            <a:extLst>
              <a:ext uri="{FF2B5EF4-FFF2-40B4-BE49-F238E27FC236}">
                <a16:creationId xmlns:a16="http://schemas.microsoft.com/office/drawing/2014/main" id="{D26E6462-C544-1FF3-34F4-DAF25248118D}"/>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6" name="Picture 10">
            <a:extLst>
              <a:ext uri="{FF2B5EF4-FFF2-40B4-BE49-F238E27FC236}">
                <a16:creationId xmlns:a16="http://schemas.microsoft.com/office/drawing/2014/main" id="{C238692A-16B3-2325-E2D1-A4A55A0094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152400" y="1258889"/>
            <a:ext cx="12192000" cy="1143000"/>
          </a:xfrm>
        </p:spPr>
        <p:txBody>
          <a:bodyPr anchor="ctr"/>
          <a:lstStyle>
            <a:lvl1pPr marL="0" indent="0" algn="ctr">
              <a:lnSpc>
                <a:spcPct val="100000"/>
              </a:lnSpc>
              <a:spcBef>
                <a:spcPts val="0"/>
              </a:spcBef>
              <a:buNone/>
              <a:defRPr sz="4400">
                <a:solidFill>
                  <a:srgbClr val="002569"/>
                </a:solidFill>
                <a:latin typeface="Arial" panose="020B0604020202020204" pitchFamily="34" charset="0"/>
                <a:cs typeface="Arial" panose="020B0604020202020204" pitchFamily="34" charset="0"/>
              </a:defRPr>
            </a:lvl1pPr>
          </a:lstStyle>
          <a:p>
            <a:pPr lvl="0"/>
            <a:r>
              <a:rPr lang="en-US"/>
              <a:t>Edit Master text styles</a:t>
            </a:r>
          </a:p>
        </p:txBody>
      </p:sp>
      <p:sp>
        <p:nvSpPr>
          <p:cNvPr id="12"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8077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Bullet Title-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E441D6-39F2-4691-B883-30B8AF6FB669}"/>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5FAAD2A7-4F59-B6CF-DCA0-9A4B07F8630D}"/>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ooter Placeholder 12">
            <a:extLst>
              <a:ext uri="{FF2B5EF4-FFF2-40B4-BE49-F238E27FC236}">
                <a16:creationId xmlns:a16="http://schemas.microsoft.com/office/drawing/2014/main" id="{98F946AF-8BEA-7795-BC42-8527A957CCD8}"/>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5" name="Picture 6">
            <a:extLst>
              <a:ext uri="{FF2B5EF4-FFF2-40B4-BE49-F238E27FC236}">
                <a16:creationId xmlns:a16="http://schemas.microsoft.com/office/drawing/2014/main" id="{F7FB2130-EC39-860D-FCE0-B58BF939C3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002569"/>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4215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nd Color Bullet Title-Content Slid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C0E369BE-17CF-76B7-5E55-39C2EA6F23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9408" r="21480" b="61115"/>
          <a:stretch>
            <a:fillRect/>
          </a:stretch>
        </p:blipFill>
        <p:spPr bwMode="auto">
          <a:xfrm>
            <a:off x="3962400" y="0"/>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F6448D0-A283-DC7A-F64C-BA69E1E8BEBA}"/>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769E3DDB-8B3E-A5DD-6392-C25230F42D10}"/>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12">
            <a:extLst>
              <a:ext uri="{FF2B5EF4-FFF2-40B4-BE49-F238E27FC236}">
                <a16:creationId xmlns:a16="http://schemas.microsoft.com/office/drawing/2014/main" id="{DFEFE8D3-BCEC-3F67-934A-1876F0623FB5}"/>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6" name="Picture 7">
            <a:extLst>
              <a:ext uri="{FF2B5EF4-FFF2-40B4-BE49-F238E27FC236}">
                <a16:creationId xmlns:a16="http://schemas.microsoft.com/office/drawing/2014/main" id="{2680942C-AFE3-28EB-ABD5-6BBA195026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002569"/>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2419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E167C-490C-A2C7-3256-11248E59A957}"/>
              </a:ext>
            </a:extLst>
          </p:cNvPr>
          <p:cNvPicPr>
            <a:picLocks noChangeAspect="1"/>
          </p:cNvPicPr>
          <p:nvPr userDrawn="1"/>
        </p:nvPicPr>
        <p:blipFill>
          <a:blip r:embed="rId2"/>
          <a:stretch>
            <a:fillRect/>
          </a:stretch>
        </p:blipFill>
        <p:spPr>
          <a:xfrm>
            <a:off x="3219450" y="2401888"/>
            <a:ext cx="5446713" cy="3400425"/>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DD85BAE6-9ECE-369C-47D0-9EA0D8F2CC10}"/>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C3471A43-2B15-51EE-8256-3E0FBF8F9218}"/>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12">
            <a:extLst>
              <a:ext uri="{FF2B5EF4-FFF2-40B4-BE49-F238E27FC236}">
                <a16:creationId xmlns:a16="http://schemas.microsoft.com/office/drawing/2014/main" id="{D199C26C-C789-952B-1466-CA97E7AE79F3}"/>
              </a:ext>
            </a:extLst>
          </p:cNvPr>
          <p:cNvSpPr txBox="1">
            <a:spLocks/>
          </p:cNvSpPr>
          <p:nvPr userDrawn="1"/>
        </p:nvSpPr>
        <p:spPr bwMode="auto">
          <a:xfrm>
            <a:off x="2419350" y="6550025"/>
            <a:ext cx="7315200" cy="273050"/>
          </a:xfrm>
          <a:prstGeom prst="rect">
            <a:avLst/>
          </a:prstGeom>
          <a:noFill/>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a:solidFill>
                  <a:schemeClr val="bg1"/>
                </a:solidFill>
                <a:latin typeface="Times New Roman" panose="02020603050405020304" pitchFamily="18" charset="0"/>
                <a:cs typeface="Times New Roman" panose="02020603050405020304" pitchFamily="18" charset="0"/>
              </a:rPr>
              <a:t>Protect and improve the health and environment of all Kansans</a:t>
            </a:r>
          </a:p>
        </p:txBody>
      </p:sp>
      <p:pic>
        <p:nvPicPr>
          <p:cNvPr id="6" name="Picture 7">
            <a:extLst>
              <a:ext uri="{FF2B5EF4-FFF2-40B4-BE49-F238E27FC236}">
                <a16:creationId xmlns:a16="http://schemas.microsoft.com/office/drawing/2014/main" id="{00CC6570-3295-5586-E905-0B772140EC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613" y="168275"/>
            <a:ext cx="116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152400" y="1258889"/>
            <a:ext cx="12192000" cy="1143000"/>
          </a:xfrm>
        </p:spPr>
        <p:txBody>
          <a:bodyPr anchor="ctr"/>
          <a:lstStyle>
            <a:lvl1pPr marL="0" indent="0" algn="ctr">
              <a:lnSpc>
                <a:spcPct val="100000"/>
              </a:lnSpc>
              <a:spcBef>
                <a:spcPts val="0"/>
              </a:spcBef>
              <a:buNone/>
              <a:defRPr sz="4400">
                <a:solidFill>
                  <a:srgbClr val="002569"/>
                </a:solidFill>
                <a:latin typeface="Arial" panose="020B0604020202020204" pitchFamily="34" charset="0"/>
                <a:cs typeface="Arial" panose="020B0604020202020204" pitchFamily="34" charset="0"/>
              </a:defRPr>
            </a:lvl1pPr>
          </a:lstStyle>
          <a:p>
            <a:pPr lvl="0"/>
            <a:r>
              <a:rPr lang="en-US"/>
              <a:t>Edit Master text styles</a:t>
            </a:r>
          </a:p>
        </p:txBody>
      </p:sp>
      <p:sp>
        <p:nvSpPr>
          <p:cNvPr id="12" name="Title 7"/>
          <p:cNvSpPr>
            <a:spLocks noGrp="1"/>
          </p:cNvSpPr>
          <p:nvPr>
            <p:ph type="title"/>
          </p:nvPr>
        </p:nvSpPr>
        <p:spPr>
          <a:xfrm>
            <a:off x="1577528" y="175103"/>
            <a:ext cx="9753600" cy="548640"/>
          </a:xfrm>
          <a:prstGeom prst="rect">
            <a:avLst/>
          </a:prstGeom>
        </p:spPr>
        <p:txBody>
          <a:bodyPr>
            <a:noAutofit/>
          </a:bodyPr>
          <a:lstStyle>
            <a:lvl1pPr algn="l">
              <a:defRPr sz="2400">
                <a:solidFill>
                  <a:srgbClr val="F8F8F8"/>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7993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EC5415-FAA9-A70E-811B-538C87DAB69E}"/>
              </a:ext>
            </a:extLst>
          </p:cNvPr>
          <p:cNvSpPr/>
          <p:nvPr userDrawn="1"/>
        </p:nvSpPr>
        <p:spPr>
          <a:xfrm>
            <a:off x="0" y="5562600"/>
            <a:ext cx="12192000" cy="1295400"/>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4">
            <a:extLst>
              <a:ext uri="{FF2B5EF4-FFF2-40B4-BE49-F238E27FC236}">
                <a16:creationId xmlns:a16="http://schemas.microsoft.com/office/drawing/2014/main" id="{1A1345BE-B541-DE56-67A6-86F6120329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2256" b="18916"/>
          <a:stretch>
            <a:fillRect/>
          </a:stretch>
        </p:blipFill>
        <p:spPr bwMode="auto">
          <a:xfrm>
            <a:off x="0" y="0"/>
            <a:ext cx="1219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13EB35E-7055-E181-B4F6-539C50EBE38E}"/>
              </a:ext>
            </a:extLst>
          </p:cNvPr>
          <p:cNvPicPr>
            <a:picLocks noChangeAspect="1"/>
          </p:cNvPicPr>
          <p:nvPr userDrawn="1"/>
        </p:nvPicPr>
        <p:blipFill>
          <a:blip r:embed="rId3"/>
          <a:stretch>
            <a:fillRect/>
          </a:stretch>
        </p:blipFill>
        <p:spPr>
          <a:xfrm>
            <a:off x="3048000" y="1524000"/>
            <a:ext cx="6096000" cy="2895600"/>
          </a:xfrm>
          <a:prstGeom prst="rect">
            <a:avLst/>
          </a:prstGeom>
          <a:ln>
            <a:noFill/>
          </a:ln>
          <a:effectLst>
            <a:outerShdw blurRad="292100" dist="139700" dir="2700000" algn="tl" rotWithShape="0">
              <a:srgbClr val="333333">
                <a:alpha val="65000"/>
              </a:srgbClr>
            </a:outerShdw>
          </a:effectLst>
        </p:spPr>
      </p:pic>
      <p:sp>
        <p:nvSpPr>
          <p:cNvPr id="9" name="Text Placeholder 8"/>
          <p:cNvSpPr>
            <a:spLocks noGrp="1"/>
          </p:cNvSpPr>
          <p:nvPr>
            <p:ph type="body" sz="quarter" idx="13"/>
          </p:nvPr>
        </p:nvSpPr>
        <p:spPr>
          <a:xfrm>
            <a:off x="0" y="5715000"/>
            <a:ext cx="12192000"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3015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71281A-86E8-ED63-BC7B-3FB0350489E0}"/>
              </a:ext>
            </a:extLst>
          </p:cNvPr>
          <p:cNvSpPr>
            <a:spLocks noGrp="1"/>
          </p:cNvSpPr>
          <p:nvPr>
            <p:ph type="dt" sz="half" idx="10"/>
          </p:nvPr>
        </p:nvSpPr>
        <p:spPr/>
        <p:txBody>
          <a:bodyPr/>
          <a:lstStyle>
            <a:lvl1pPr>
              <a:defRPr/>
            </a:lvl1pPr>
          </a:lstStyle>
          <a:p>
            <a:pPr>
              <a:defRPr/>
            </a:pPr>
            <a:fld id="{4DC45B88-F2CD-4183-9FF5-9230440CB719}" type="datetimeFigureOut">
              <a:rPr lang="en-US"/>
              <a:pPr>
                <a:defRPr/>
              </a:pPr>
              <a:t>8/6/2025</a:t>
            </a:fld>
            <a:endParaRPr lang="en-US"/>
          </a:p>
        </p:txBody>
      </p:sp>
      <p:sp>
        <p:nvSpPr>
          <p:cNvPr id="5" name="Footer Placeholder 4">
            <a:extLst>
              <a:ext uri="{FF2B5EF4-FFF2-40B4-BE49-F238E27FC236}">
                <a16:creationId xmlns:a16="http://schemas.microsoft.com/office/drawing/2014/main" id="{E7396D42-5A82-3FFC-4922-9287A6619A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BF3115-356B-8E85-1B51-B0F53147D15C}"/>
              </a:ext>
            </a:extLst>
          </p:cNvPr>
          <p:cNvSpPr>
            <a:spLocks noGrp="1"/>
          </p:cNvSpPr>
          <p:nvPr>
            <p:ph type="sldNum" sz="quarter" idx="12"/>
          </p:nvPr>
        </p:nvSpPr>
        <p:spPr/>
        <p:txBody>
          <a:bodyPr/>
          <a:lstStyle>
            <a:lvl1pPr>
              <a:defRPr/>
            </a:lvl1pPr>
          </a:lstStyle>
          <a:p>
            <a:fld id="{D87DAE0F-E190-4F71-BC62-0CECCFB238B1}" type="slidenum">
              <a:rPr lang="en-US" altLang="en-US"/>
              <a:pPr/>
              <a:t>‹#›</a:t>
            </a:fld>
            <a:endParaRPr lang="en-US" altLang="en-US"/>
          </a:p>
        </p:txBody>
      </p:sp>
    </p:spTree>
    <p:extLst>
      <p:ext uri="{BB962C8B-B14F-4D97-AF65-F5344CB8AC3E}">
        <p14:creationId xmlns:p14="http://schemas.microsoft.com/office/powerpoint/2010/main" val="258779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79C44-EE72-4E22-E6AF-ABCD11EAA838}"/>
              </a:ext>
            </a:extLst>
          </p:cNvPr>
          <p:cNvSpPr>
            <a:spLocks noGrp="1"/>
          </p:cNvSpPr>
          <p:nvPr>
            <p:ph type="dt" sz="half" idx="10"/>
          </p:nvPr>
        </p:nvSpPr>
        <p:spPr/>
        <p:txBody>
          <a:bodyPr/>
          <a:lstStyle>
            <a:lvl1pPr>
              <a:defRPr/>
            </a:lvl1pPr>
          </a:lstStyle>
          <a:p>
            <a:pPr>
              <a:defRPr/>
            </a:pPr>
            <a:fld id="{456E5BBE-E58F-40CB-A56B-AFECA41C8B28}" type="datetimeFigureOut">
              <a:rPr lang="en-US"/>
              <a:pPr>
                <a:defRPr/>
              </a:pPr>
              <a:t>8/6/2025</a:t>
            </a:fld>
            <a:endParaRPr lang="en-US"/>
          </a:p>
        </p:txBody>
      </p:sp>
      <p:sp>
        <p:nvSpPr>
          <p:cNvPr id="5" name="Footer Placeholder 4">
            <a:extLst>
              <a:ext uri="{FF2B5EF4-FFF2-40B4-BE49-F238E27FC236}">
                <a16:creationId xmlns:a16="http://schemas.microsoft.com/office/drawing/2014/main" id="{0236D7DD-8BA2-A81F-BFB5-A08DFECDA5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FE8F43-3947-BEBC-DFFB-DCDB15EE2534}"/>
              </a:ext>
            </a:extLst>
          </p:cNvPr>
          <p:cNvSpPr>
            <a:spLocks noGrp="1"/>
          </p:cNvSpPr>
          <p:nvPr>
            <p:ph type="sldNum" sz="quarter" idx="12"/>
          </p:nvPr>
        </p:nvSpPr>
        <p:spPr/>
        <p:txBody>
          <a:bodyPr/>
          <a:lstStyle>
            <a:lvl1pPr>
              <a:defRPr/>
            </a:lvl1pPr>
          </a:lstStyle>
          <a:p>
            <a:fld id="{FD0DCA12-BEBD-4DB8-A98F-5213156899FC}" type="slidenum">
              <a:rPr lang="en-US" altLang="en-US"/>
              <a:pPr/>
              <a:t>‹#›</a:t>
            </a:fld>
            <a:endParaRPr lang="en-US" altLang="en-US"/>
          </a:p>
        </p:txBody>
      </p:sp>
    </p:spTree>
    <p:extLst>
      <p:ext uri="{BB962C8B-B14F-4D97-AF65-F5344CB8AC3E}">
        <p14:creationId xmlns:p14="http://schemas.microsoft.com/office/powerpoint/2010/main" val="129280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C45D57-1A14-038F-7E22-67994F248DFD}"/>
              </a:ext>
            </a:extLst>
          </p:cNvPr>
          <p:cNvSpPr>
            <a:spLocks noGrp="1"/>
          </p:cNvSpPr>
          <p:nvPr>
            <p:ph type="dt" sz="half" idx="10"/>
          </p:nvPr>
        </p:nvSpPr>
        <p:spPr/>
        <p:txBody>
          <a:bodyPr/>
          <a:lstStyle>
            <a:lvl1pPr>
              <a:defRPr/>
            </a:lvl1pPr>
          </a:lstStyle>
          <a:p>
            <a:pPr>
              <a:defRPr/>
            </a:pPr>
            <a:fld id="{36D3F7FC-63B9-4CFC-8292-1374852058D6}" type="datetimeFigureOut">
              <a:rPr lang="en-US"/>
              <a:pPr>
                <a:defRPr/>
              </a:pPr>
              <a:t>8/6/2025</a:t>
            </a:fld>
            <a:endParaRPr lang="en-US"/>
          </a:p>
        </p:txBody>
      </p:sp>
      <p:sp>
        <p:nvSpPr>
          <p:cNvPr id="5" name="Footer Placeholder 4">
            <a:extLst>
              <a:ext uri="{FF2B5EF4-FFF2-40B4-BE49-F238E27FC236}">
                <a16:creationId xmlns:a16="http://schemas.microsoft.com/office/drawing/2014/main" id="{65CE1C9E-D228-A0C4-A219-79D59D430C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5F1FD6-FD0A-F875-40B3-FA99511FF9A2}"/>
              </a:ext>
            </a:extLst>
          </p:cNvPr>
          <p:cNvSpPr>
            <a:spLocks noGrp="1"/>
          </p:cNvSpPr>
          <p:nvPr>
            <p:ph type="sldNum" sz="quarter" idx="12"/>
          </p:nvPr>
        </p:nvSpPr>
        <p:spPr/>
        <p:txBody>
          <a:bodyPr/>
          <a:lstStyle>
            <a:lvl1pPr>
              <a:defRPr/>
            </a:lvl1pPr>
          </a:lstStyle>
          <a:p>
            <a:fld id="{F4F5C7F6-E1DE-4999-A977-9438E769FDA5}" type="slidenum">
              <a:rPr lang="en-US" altLang="en-US"/>
              <a:pPr/>
              <a:t>‹#›</a:t>
            </a:fld>
            <a:endParaRPr lang="en-US" altLang="en-US"/>
          </a:p>
        </p:txBody>
      </p:sp>
    </p:spTree>
    <p:extLst>
      <p:ext uri="{BB962C8B-B14F-4D97-AF65-F5344CB8AC3E}">
        <p14:creationId xmlns:p14="http://schemas.microsoft.com/office/powerpoint/2010/main" val="2763365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6AD9F27-4C3F-481A-267E-D47777E0DA2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9DFDFE3-D10A-A00E-B561-A3A27941CF5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22BD05E-F8EE-4C93-5036-3908237F7C7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643AE32-9ED8-A892-B9BB-44A6C257457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5FA7BF9-61EE-E4D5-89A8-7EB771CE5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785C135-9CB6-4D57-A722-8A4F4D6B8217}" type="datetimeFigureOut">
              <a:rPr lang="en-US"/>
              <a:pPr>
                <a:defRPr/>
              </a:pPr>
              <a:t>8/6/2025</a:t>
            </a:fld>
            <a:endParaRPr lang="en-US"/>
          </a:p>
        </p:txBody>
      </p:sp>
      <p:sp>
        <p:nvSpPr>
          <p:cNvPr id="5" name="Footer Placeholder 4">
            <a:extLst>
              <a:ext uri="{FF2B5EF4-FFF2-40B4-BE49-F238E27FC236}">
                <a16:creationId xmlns:a16="http://schemas.microsoft.com/office/drawing/2014/main" id="{4A106FC8-DB8D-30B7-F545-D2AFAE9AD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BEF825B-CD78-708B-D31A-330390CB305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4DBF6BA-DCE7-4837-B7F3-05A82E8FFD9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82" r:id="rId12"/>
    <p:sldLayoutId id="2147484383" r:id="rId13"/>
    <p:sldLayoutId id="2147484384"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microsoft.com/office/2018/10/relationships/comments" Target="../comments/modernComment_BD4_34345435.xml"/><Relationship Id="rId7" Type="http://schemas.openxmlformats.org/officeDocument/2006/relationships/hyperlink" Target="https://khap.kdhe.ks.gov/KEESM/July_2025_Output/8000/8200/8270-Financial-Eligibility.htm?rhsearch=expense&amp;rhhlterm=expenses%20expense"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hyperlink" Target="https://www.kancare.ks.gov/home/showpublisheddocument/3330/638589880374200000" TargetMode="External"/><Relationship Id="rId5" Type="http://schemas.openxmlformats.org/officeDocument/2006/relationships/hyperlink" Target="https://www.kancare.ks.gov/home/showpublisheddocument/3350/638589901205070000" TargetMode="External"/><Relationship Id="rId4" Type="http://schemas.openxmlformats.org/officeDocument/2006/relationships/hyperlink" Target="https://www.kancare.ks.gov/home/showpublisheddocument/5539/6388333895062700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kancare.ks.gov/home/showpublisheddocument/5856/638866036948700000"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DFA8783-C98C-FAC3-E07E-4BB9BF60DF84}"/>
              </a:ext>
            </a:extLst>
          </p:cNvPr>
          <p:cNvSpPr>
            <a:spLocks noGrp="1"/>
          </p:cNvSpPr>
          <p:nvPr/>
        </p:nvSpPr>
        <p:spPr bwMode="auto">
          <a:xfrm>
            <a:off x="952500" y="5638800"/>
            <a:ext cx="10287000" cy="990600"/>
          </a:xfrm>
          <a:prstGeom prst="rect">
            <a:avLst/>
          </a:prstGeom>
          <a:noFill/>
          <a:ln>
            <a:noFill/>
          </a:ln>
        </p:spPr>
        <p:txBody>
          <a:bodyPr lIns="91440" tIns="45720" rIns="91440" bIns="45720" anchor="t"/>
          <a:lstStyle>
            <a:lvl1pPr marL="0" indent="0" algn="ctr" rtl="0" eaLnBrk="0" fontAlgn="base" hangingPunct="0">
              <a:lnSpc>
                <a:spcPct val="90000"/>
              </a:lnSpc>
              <a:spcBef>
                <a:spcPts val="1000"/>
              </a:spcBef>
              <a:spcAft>
                <a:spcPct val="0"/>
              </a:spcAft>
              <a:buFont typeface="Arial" panose="020B0604020202020204" pitchFamily="34" charset="0"/>
              <a:buNone/>
              <a:defRPr sz="4000" kern="1200">
                <a:solidFill>
                  <a:schemeClr val="bg1"/>
                </a:solidFill>
                <a:latin typeface="Arial" panose="020B0604020202020204" pitchFamily="34" charset="0"/>
                <a:ea typeface="+mn-ea"/>
                <a:cs typeface="Arial" panose="020B0604020202020204" pitchFamily="34" charset="0"/>
              </a:defRPr>
            </a:lvl1pPr>
            <a:lvl2pPr marL="342900" indent="0" algn="ctr" rtl="0" eaLnBrk="0" fontAlgn="base" hangingPunct="0">
              <a:lnSpc>
                <a:spcPct val="90000"/>
              </a:lnSpc>
              <a:spcBef>
                <a:spcPts val="500"/>
              </a:spcBef>
              <a:spcAft>
                <a:spcPct val="0"/>
              </a:spcAft>
              <a:buFont typeface="Arial" panose="020B0604020202020204" pitchFamily="34" charset="0"/>
              <a:buNone/>
              <a:defRPr sz="2900" kern="1200">
                <a:solidFill>
                  <a:schemeClr val="bg1"/>
                </a:solidFill>
                <a:latin typeface="Arial" panose="020B0604020202020204" pitchFamily="34" charset="0"/>
                <a:ea typeface="+mn-ea"/>
                <a:cs typeface="Arial" panose="020B0604020202020204" pitchFamily="34" charset="0"/>
              </a:defRPr>
            </a:lvl2pPr>
            <a:lvl3pPr marL="1143000" indent="-228600" algn="ctr"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ctr"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defRPr/>
            </a:pPr>
            <a:r>
              <a:rPr lang="en-US" b="1">
                <a:effectLst>
                  <a:outerShdw blurRad="38100" dist="38100" dir="2700000" algn="tl">
                    <a:srgbClr val="000000">
                      <a:alpha val="43137"/>
                    </a:srgbClr>
                  </a:outerShdw>
                </a:effectLst>
                <a:latin typeface="Arial"/>
                <a:cs typeface="Arial"/>
              </a:rPr>
              <a:t>HCBS Collaboration </a:t>
            </a:r>
          </a:p>
          <a:p>
            <a:pPr>
              <a:defRPr/>
            </a:pPr>
            <a:r>
              <a:rPr lang="en-US" sz="3200" b="1">
                <a:effectLst>
                  <a:outerShdw blurRad="38100" dist="38100" dir="2700000" algn="tl">
                    <a:srgbClr val="000000">
                      <a:alpha val="43137"/>
                    </a:srgbClr>
                  </a:outerShdw>
                </a:effectLst>
                <a:latin typeface="Arial"/>
                <a:cs typeface="Arial"/>
              </a:rPr>
              <a:t>Third Quarter | August 6,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644F93-2462-31C5-B34C-F8A212C7B03C}"/>
              </a:ext>
            </a:extLst>
          </p:cNvPr>
          <p:cNvSpPr>
            <a:spLocks noGrp="1"/>
          </p:cNvSpPr>
          <p:nvPr>
            <p:ph type="body" sz="quarter" idx="10"/>
          </p:nvPr>
        </p:nvSpPr>
        <p:spPr>
          <a:xfrm>
            <a:off x="266701" y="1066800"/>
            <a:ext cx="11620500" cy="5607423"/>
          </a:xfrm>
        </p:spPr>
        <p:txBody>
          <a:bodyPr/>
          <a:lstStyle/>
          <a:p>
            <a:pPr algn="ctr"/>
            <a:r>
              <a:rPr lang="en-US" u="sng">
                <a:latin typeface="Arial"/>
                <a:cs typeface="Arial"/>
              </a:rPr>
              <a:t>Welcome</a:t>
            </a:r>
          </a:p>
          <a:p>
            <a:pPr marL="571500" indent="-571500">
              <a:buChar char="•"/>
            </a:pPr>
            <a:r>
              <a:rPr lang="en-US" sz="2800">
                <a:solidFill>
                  <a:schemeClr val="tx1"/>
                </a:solidFill>
                <a:latin typeface="Arial"/>
                <a:cs typeface="Arial"/>
              </a:rPr>
              <a:t>Please place your name and which organization you're associated with in the chat while waiting for the meeting to start</a:t>
            </a:r>
          </a:p>
          <a:p>
            <a:pPr marL="571500" indent="-571500">
              <a:buFont typeface="Arial" panose="020B0604020202020204" pitchFamily="34" charset="0"/>
              <a:buChar char="•"/>
            </a:pPr>
            <a:r>
              <a:rPr lang="en-US" sz="2800">
                <a:solidFill>
                  <a:schemeClr val="tx1"/>
                </a:solidFill>
                <a:latin typeface="Arial"/>
                <a:cs typeface="Arial"/>
              </a:rPr>
              <a:t>Spreadsheet Communication Process</a:t>
            </a:r>
          </a:p>
          <a:p>
            <a:pPr marL="571500" indent="-571500">
              <a:buFont typeface="Arial" panose="020B0604020202020204" pitchFamily="34" charset="0"/>
              <a:buChar char="•"/>
            </a:pPr>
            <a:r>
              <a:rPr lang="en-US" sz="2800">
                <a:solidFill>
                  <a:schemeClr val="tx1"/>
                </a:solidFill>
                <a:latin typeface="Arial"/>
                <a:cs typeface="Arial"/>
              </a:rPr>
              <a:t>Due and Owing Medical Expenses</a:t>
            </a:r>
          </a:p>
          <a:p>
            <a:pPr marL="571500" indent="-571500">
              <a:buFont typeface="Arial" panose="020B0604020202020204" pitchFamily="34" charset="0"/>
              <a:buChar char="•"/>
            </a:pPr>
            <a:r>
              <a:rPr lang="en-US" sz="2800">
                <a:solidFill>
                  <a:schemeClr val="tx1"/>
                </a:solidFill>
                <a:latin typeface="Arial"/>
                <a:cs typeface="Arial"/>
              </a:rPr>
              <a:t>Proactive Communication</a:t>
            </a:r>
          </a:p>
          <a:p>
            <a:pPr marL="571500" indent="-571500">
              <a:buFont typeface="Arial" panose="020B0604020202020204" pitchFamily="34" charset="0"/>
              <a:buChar char="•"/>
            </a:pPr>
            <a:r>
              <a:rPr lang="en-US" sz="2800">
                <a:solidFill>
                  <a:schemeClr val="tx1"/>
                </a:solidFill>
                <a:latin typeface="Arial"/>
                <a:cs typeface="Arial"/>
              </a:rPr>
              <a:t>Review Reconsideration Policy July 2025</a:t>
            </a:r>
          </a:p>
          <a:p>
            <a:pPr marL="571500" indent="-571500">
              <a:buFont typeface="Arial" panose="020B0604020202020204" pitchFamily="34" charset="0"/>
              <a:buChar char="•"/>
            </a:pPr>
            <a:endParaRPr lang="en-US" sz="2600">
              <a:solidFill>
                <a:schemeClr val="tx1"/>
              </a:solidFill>
              <a:latin typeface="Arial"/>
              <a:cs typeface="Arial"/>
            </a:endParaRPr>
          </a:p>
        </p:txBody>
      </p:sp>
      <p:sp>
        <p:nvSpPr>
          <p:cNvPr id="3" name="Title 2">
            <a:extLst>
              <a:ext uri="{FF2B5EF4-FFF2-40B4-BE49-F238E27FC236}">
                <a16:creationId xmlns:a16="http://schemas.microsoft.com/office/drawing/2014/main" id="{5E854C81-8F38-FF39-FEB1-503191E8EF60}"/>
              </a:ext>
            </a:extLst>
          </p:cNvPr>
          <p:cNvSpPr>
            <a:spLocks noGrp="1"/>
          </p:cNvSpPr>
          <p:nvPr>
            <p:ph type="title"/>
          </p:nvPr>
        </p:nvSpPr>
        <p:spPr/>
        <p:txBody>
          <a:bodyPr/>
          <a:lstStyle/>
          <a:p>
            <a:r>
              <a:rPr lang="en-US" sz="4000">
                <a:latin typeface="Arial"/>
                <a:cs typeface="Arial"/>
              </a:rPr>
              <a:t>Agenda</a:t>
            </a:r>
          </a:p>
        </p:txBody>
      </p:sp>
    </p:spTree>
    <p:extLst>
      <p:ext uri="{BB962C8B-B14F-4D97-AF65-F5344CB8AC3E}">
        <p14:creationId xmlns:p14="http://schemas.microsoft.com/office/powerpoint/2010/main" val="417134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644F93-2462-31C5-B34C-F8A212C7B03C}"/>
              </a:ext>
            </a:extLst>
          </p:cNvPr>
          <p:cNvSpPr>
            <a:spLocks noGrp="1"/>
          </p:cNvSpPr>
          <p:nvPr>
            <p:ph type="body" sz="quarter" idx="10"/>
          </p:nvPr>
        </p:nvSpPr>
        <p:spPr>
          <a:xfrm>
            <a:off x="266701" y="1066800"/>
            <a:ext cx="11772190" cy="5220902"/>
          </a:xfrm>
        </p:spPr>
        <p:txBody>
          <a:bodyPr/>
          <a:lstStyle/>
          <a:p>
            <a:r>
              <a:rPr lang="en-US" sz="2800" b="1" u="sng">
                <a:latin typeface="Arial"/>
                <a:cs typeface="Arial"/>
              </a:rPr>
              <a:t>Preferred Method</a:t>
            </a:r>
          </a:p>
          <a:p>
            <a:pPr marL="571500" indent="-571500">
              <a:buFont typeface="Arial" panose="020B0604020202020204" pitchFamily="34" charset="0"/>
              <a:buChar char="•"/>
            </a:pPr>
            <a:r>
              <a:rPr lang="en-US" sz="2000">
                <a:solidFill>
                  <a:schemeClr val="tx1"/>
                </a:solidFill>
                <a:latin typeface="Arial"/>
                <a:cs typeface="Arial"/>
              </a:rPr>
              <a:t>Only include cases that have a specific question or concern. </a:t>
            </a:r>
            <a:endParaRPr lang="en-US" sz="2000">
              <a:solidFill>
                <a:schemeClr val="tx1"/>
              </a:solidFill>
            </a:endParaRPr>
          </a:p>
          <a:p>
            <a:pPr marL="1257300" lvl="1" indent="-571500"/>
            <a:r>
              <a:rPr lang="en-US" sz="2000">
                <a:latin typeface="Arial"/>
                <a:cs typeface="Arial"/>
              </a:rPr>
              <a:t>Ensure all fields are filled out, if information is known. </a:t>
            </a:r>
            <a:endParaRPr lang="en-US" sz="2000"/>
          </a:p>
          <a:p>
            <a:pPr marL="571500" indent="-571500">
              <a:buFont typeface="Arial" panose="020B0604020202020204" pitchFamily="34" charset="0"/>
              <a:buChar char="•"/>
            </a:pPr>
            <a:r>
              <a:rPr lang="en-US" sz="2000">
                <a:solidFill>
                  <a:schemeClr val="tx1"/>
                </a:solidFill>
                <a:latin typeface="Arial"/>
                <a:cs typeface="Arial"/>
              </a:rPr>
              <a:t>Always send the spreadsheet via encrypted email for security.</a:t>
            </a:r>
          </a:p>
          <a:p>
            <a:pPr marL="571500" indent="-571500">
              <a:buFont typeface="Arial" panose="020B0604020202020204" pitchFamily="34" charset="0"/>
              <a:buChar char="•"/>
            </a:pPr>
            <a:r>
              <a:rPr lang="en-US" sz="2000">
                <a:solidFill>
                  <a:schemeClr val="tx1"/>
                </a:solidFill>
                <a:latin typeface="Arial"/>
                <a:cs typeface="Arial"/>
              </a:rPr>
              <a:t>Clearly indicate the dates impacted and provide a concise description of the concern or issue.</a:t>
            </a:r>
            <a:endParaRPr lang="en-US" sz="2000">
              <a:solidFill>
                <a:schemeClr val="tx1"/>
              </a:solidFill>
            </a:endParaRPr>
          </a:p>
          <a:p>
            <a:pPr marL="571500" indent="-571500">
              <a:buFont typeface="Arial" panose="020B0604020202020204" pitchFamily="34" charset="0"/>
              <a:buChar char="•"/>
            </a:pPr>
            <a:r>
              <a:rPr lang="en-US" sz="2000">
                <a:solidFill>
                  <a:srgbClr val="000000"/>
                </a:solidFill>
                <a:latin typeface="Arial"/>
                <a:cs typeface="Arial"/>
              </a:rPr>
              <a:t>Avoid Redundant Updates: If the previous status update hasn’t been fulfilled or the individual is already active with the correct level of care, please do not submit a new status request.</a:t>
            </a:r>
            <a:endParaRPr lang="en-US" sz="2000">
              <a:solidFill>
                <a:srgbClr val="000000"/>
              </a:solidFill>
            </a:endParaRPr>
          </a:p>
          <a:p>
            <a:pPr marL="1257300" lvl="1" indent="-571500">
              <a:buChar char="•"/>
            </a:pPr>
            <a:r>
              <a:rPr lang="en-US" sz="2000" i="1">
                <a:solidFill>
                  <a:srgbClr val="000000"/>
                </a:solidFill>
                <a:latin typeface="Arial"/>
                <a:cs typeface="Arial"/>
              </a:rPr>
              <a:t>Example:</a:t>
            </a:r>
            <a:r>
              <a:rPr lang="en-US" sz="2000">
                <a:solidFill>
                  <a:srgbClr val="000000"/>
                </a:solidFill>
                <a:latin typeface="Arial"/>
                <a:cs typeface="Arial"/>
              </a:rPr>
              <a:t> If the prior week’s note indicated a new application was needed, and one has not yet been submitted, the case should not appear on the current spreadsheet.</a:t>
            </a:r>
            <a:endParaRPr lang="en-US" sz="2000">
              <a:solidFill>
                <a:srgbClr val="000000"/>
              </a:solidFill>
            </a:endParaRPr>
          </a:p>
          <a:p>
            <a:pPr marL="571500" indent="-571500">
              <a:buFont typeface="Arial" panose="020B0604020202020204" pitchFamily="34" charset="0"/>
              <a:buChar char="•"/>
            </a:pPr>
            <a:r>
              <a:rPr lang="en-US" sz="2000">
                <a:solidFill>
                  <a:schemeClr val="tx1"/>
                </a:solidFill>
                <a:latin typeface="Arial"/>
                <a:cs typeface="Arial"/>
              </a:rPr>
              <a:t>Wait for a response to your current submission before sending another spreadsheet</a:t>
            </a:r>
          </a:p>
          <a:p>
            <a:pPr marL="571500" indent="-571500">
              <a:buFont typeface="Arial" panose="020B0604020202020204" pitchFamily="34" charset="0"/>
              <a:buChar char="•"/>
            </a:pPr>
            <a:r>
              <a:rPr lang="en-US" sz="2000">
                <a:solidFill>
                  <a:schemeClr val="tx1"/>
                </a:solidFill>
                <a:latin typeface="Arial"/>
                <a:cs typeface="Arial"/>
              </a:rPr>
              <a:t>For efficiency and tracking purposes, submit all questions via the designated spreadsheet rather than sending multiple separate emails. Exception: Case number request</a:t>
            </a:r>
          </a:p>
          <a:p>
            <a:pPr marL="571500" indent="-571500">
              <a:buFont typeface="Arial" panose="020B0604020202020204" pitchFamily="34" charset="0"/>
              <a:buChar char="•"/>
            </a:pPr>
            <a:r>
              <a:rPr lang="en-US" sz="2000">
                <a:solidFill>
                  <a:schemeClr val="tx1"/>
                </a:solidFill>
                <a:latin typeface="Arial"/>
                <a:cs typeface="Arial"/>
              </a:rPr>
              <a:t>If no response (or inadequate response) is provided within two full business days, contact </a:t>
            </a:r>
            <a:r>
              <a:rPr lang="en-US" sz="2000" b="1">
                <a:solidFill>
                  <a:schemeClr val="tx1"/>
                </a:solidFill>
                <a:latin typeface="Arial"/>
                <a:cs typeface="Arial"/>
              </a:rPr>
              <a:t>Rachelle Altman</a:t>
            </a:r>
            <a:r>
              <a:rPr lang="en-US" sz="2000">
                <a:solidFill>
                  <a:schemeClr val="tx1"/>
                </a:solidFill>
                <a:latin typeface="Arial"/>
                <a:cs typeface="Arial"/>
              </a:rPr>
              <a:t> or </a:t>
            </a:r>
            <a:r>
              <a:rPr lang="en-US" sz="2000" b="1">
                <a:solidFill>
                  <a:schemeClr val="tx1"/>
                </a:solidFill>
                <a:latin typeface="Arial"/>
                <a:cs typeface="Arial"/>
              </a:rPr>
              <a:t>Breanna Dohrman</a:t>
            </a:r>
            <a:r>
              <a:rPr lang="en-US" sz="2000">
                <a:solidFill>
                  <a:schemeClr val="tx1"/>
                </a:solidFill>
                <a:latin typeface="Arial"/>
                <a:cs typeface="Arial"/>
              </a:rPr>
              <a:t>.</a:t>
            </a:r>
            <a:endParaRPr lang="en-US" sz="2000">
              <a:solidFill>
                <a:schemeClr val="tx1"/>
              </a:solidFill>
            </a:endParaRPr>
          </a:p>
          <a:p>
            <a:pPr marL="571500" indent="-571500">
              <a:buFont typeface="Arial" panose="020B0604020202020204" pitchFamily="34" charset="0"/>
              <a:buChar char="•"/>
            </a:pPr>
            <a:endParaRPr lang="en-US" sz="2800">
              <a:solidFill>
                <a:schemeClr val="tx1"/>
              </a:solidFill>
            </a:endParaRPr>
          </a:p>
          <a:p>
            <a:pPr marL="571500" indent="-571500">
              <a:buFont typeface="Arial" panose="020B0604020202020204" pitchFamily="34" charset="0"/>
              <a:buChar char="•"/>
            </a:pPr>
            <a:endParaRPr lang="en-US" sz="2800">
              <a:solidFill>
                <a:schemeClr val="tx1"/>
              </a:solidFill>
            </a:endParaRPr>
          </a:p>
        </p:txBody>
      </p:sp>
      <p:sp>
        <p:nvSpPr>
          <p:cNvPr id="3" name="Title 2">
            <a:extLst>
              <a:ext uri="{FF2B5EF4-FFF2-40B4-BE49-F238E27FC236}">
                <a16:creationId xmlns:a16="http://schemas.microsoft.com/office/drawing/2014/main" id="{5E854C81-8F38-FF39-FEB1-503191E8EF60}"/>
              </a:ext>
            </a:extLst>
          </p:cNvPr>
          <p:cNvSpPr>
            <a:spLocks noGrp="1"/>
          </p:cNvSpPr>
          <p:nvPr>
            <p:ph type="title"/>
          </p:nvPr>
        </p:nvSpPr>
        <p:spPr/>
        <p:txBody>
          <a:bodyPr/>
          <a:lstStyle/>
          <a:p>
            <a:r>
              <a:rPr lang="en-US" sz="4000">
                <a:latin typeface="Arial"/>
                <a:cs typeface="Arial"/>
              </a:rPr>
              <a:t>Spreadsheet Communication Process </a:t>
            </a:r>
          </a:p>
        </p:txBody>
      </p:sp>
    </p:spTree>
    <p:extLst>
      <p:ext uri="{BB962C8B-B14F-4D97-AF65-F5344CB8AC3E}">
        <p14:creationId xmlns:p14="http://schemas.microsoft.com/office/powerpoint/2010/main" val="180603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0C41F6-C249-7AC8-A7E2-90DF9987F088}"/>
              </a:ext>
            </a:extLst>
          </p:cNvPr>
          <p:cNvSpPr>
            <a:spLocks noGrp="1"/>
          </p:cNvSpPr>
          <p:nvPr>
            <p:ph type="title"/>
          </p:nvPr>
        </p:nvSpPr>
        <p:spPr>
          <a:xfrm>
            <a:off x="1389789" y="175103"/>
            <a:ext cx="10803315" cy="758466"/>
          </a:xfrm>
        </p:spPr>
        <p:txBody>
          <a:bodyPr/>
          <a:lstStyle/>
          <a:p>
            <a:r>
              <a:rPr lang="en-US" sz="4400">
                <a:latin typeface="Arial"/>
                <a:cs typeface="Arial"/>
              </a:rPr>
              <a:t>Due and Owing Medical Expenses</a:t>
            </a:r>
            <a:endParaRPr lang="en-US"/>
          </a:p>
        </p:txBody>
      </p:sp>
      <p:sp>
        <p:nvSpPr>
          <p:cNvPr id="6" name="Text Placeholder 1">
            <a:extLst>
              <a:ext uri="{FF2B5EF4-FFF2-40B4-BE49-F238E27FC236}">
                <a16:creationId xmlns:a16="http://schemas.microsoft.com/office/drawing/2014/main" id="{9CE0FAA2-2E5E-52E7-CECE-7144CE64DC85}"/>
              </a:ext>
            </a:extLst>
          </p:cNvPr>
          <p:cNvSpPr>
            <a:spLocks noGrp="1"/>
          </p:cNvSpPr>
          <p:nvPr/>
        </p:nvSpPr>
        <p:spPr bwMode="auto">
          <a:xfrm>
            <a:off x="136358" y="1066800"/>
            <a:ext cx="11620500" cy="526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3600" kern="1200">
                <a:solidFill>
                  <a:srgbClr val="00256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u="sng">
                <a:latin typeface="Arial"/>
                <a:cs typeface="Arial"/>
              </a:rPr>
              <a:t>Client Obligation or Cost of Share</a:t>
            </a:r>
          </a:p>
          <a:p>
            <a:pPr lvl="1"/>
            <a:r>
              <a:rPr lang="en-US" sz="2000">
                <a:solidFill>
                  <a:srgbClr val="000000"/>
                </a:solidFill>
                <a:latin typeface="Arial"/>
                <a:cs typeface="Arial"/>
              </a:rPr>
              <a:t>KDHE cannot provide the calculation of a client obligation using specifics without a valid facilitator form or release. </a:t>
            </a:r>
          </a:p>
          <a:p>
            <a:pPr lvl="1"/>
            <a:r>
              <a:rPr lang="en-US" sz="2000">
                <a:solidFill>
                  <a:srgbClr val="000000"/>
                </a:solidFill>
                <a:latin typeface="Arial"/>
                <a:cs typeface="Arial"/>
              </a:rPr>
              <a:t>Calculation is gross income – $20 unearned income disregard - allowable medical expenses – $2901 Protected Income Limit (</a:t>
            </a:r>
            <a:r>
              <a:rPr lang="en-US" sz="1700">
                <a:solidFill>
                  <a:srgbClr val="000000"/>
                </a:solidFill>
                <a:latin typeface="Arial"/>
                <a:cs typeface="Arial"/>
                <a:hlinkClick r:id="rId4"/>
              </a:rPr>
              <a:t>F-8 Appendix</a:t>
            </a:r>
            <a:r>
              <a:rPr lang="en-US" sz="1700">
                <a:solidFill>
                  <a:srgbClr val="000000"/>
                </a:solidFill>
                <a:latin typeface="Arial"/>
                <a:cs typeface="Arial"/>
              </a:rPr>
              <a:t>) </a:t>
            </a:r>
          </a:p>
          <a:p>
            <a:pPr lvl="1"/>
            <a:r>
              <a:rPr lang="en-US" sz="2000">
                <a:solidFill>
                  <a:srgbClr val="000000"/>
                </a:solidFill>
                <a:latin typeface="Arial"/>
                <a:cs typeface="Arial"/>
              </a:rPr>
              <a:t>If the client obligation is $0 based on income alone, then it cannot be reduced further</a:t>
            </a:r>
          </a:p>
          <a:p>
            <a:endParaRPr lang="en-US" sz="2800" u="sng">
              <a:latin typeface="Arial"/>
              <a:cs typeface="Arial"/>
            </a:endParaRPr>
          </a:p>
          <a:p>
            <a:r>
              <a:rPr lang="en-US" sz="2800" u="sng">
                <a:solidFill>
                  <a:srgbClr val="002569"/>
                </a:solidFill>
                <a:latin typeface="Arial"/>
                <a:cs typeface="Arial"/>
              </a:rPr>
              <a:t>Itemized Statement</a:t>
            </a:r>
            <a:endParaRPr lang="en-US" sz="2800">
              <a:solidFill>
                <a:srgbClr val="000000"/>
              </a:solidFill>
              <a:latin typeface="Arial"/>
              <a:cs typeface="Arial"/>
            </a:endParaRPr>
          </a:p>
          <a:p>
            <a:pPr lvl="1"/>
            <a:r>
              <a:rPr lang="en-US" sz="2000">
                <a:solidFill>
                  <a:srgbClr val="000000"/>
                </a:solidFill>
                <a:latin typeface="Arial"/>
                <a:cs typeface="Arial"/>
              </a:rPr>
              <a:t>Room and Board is never allowable for assisted living </a:t>
            </a:r>
            <a:r>
              <a:rPr lang="en-US" sz="2000">
                <a:solidFill>
                  <a:srgbClr val="000000"/>
                </a:solidFill>
                <a:latin typeface="Arial"/>
                <a:cs typeface="Arial"/>
                <a:hlinkClick r:id="rId5"/>
              </a:rPr>
              <a:t>PC-2017-06-01</a:t>
            </a:r>
            <a:endParaRPr lang="en-US" sz="2000">
              <a:solidFill>
                <a:srgbClr val="000000"/>
              </a:solidFill>
              <a:latin typeface="Arial"/>
              <a:cs typeface="Arial"/>
            </a:endParaRPr>
          </a:p>
          <a:p>
            <a:pPr lvl="1"/>
            <a:r>
              <a:rPr lang="en-US" sz="2000">
                <a:solidFill>
                  <a:srgbClr val="000000"/>
                </a:solidFill>
                <a:latin typeface="Arial"/>
                <a:cs typeface="Arial"/>
              </a:rPr>
              <a:t>If medical expenses are separated from room and board, then it can be potentially be allowed </a:t>
            </a:r>
            <a:r>
              <a:rPr lang="en-US" sz="1700">
                <a:solidFill>
                  <a:srgbClr val="000000"/>
                </a:solidFill>
                <a:latin typeface="Arial"/>
                <a:cs typeface="Arial"/>
                <a:hlinkClick r:id="rId6"/>
              </a:rPr>
              <a:t>PC-2019-02-01</a:t>
            </a:r>
          </a:p>
          <a:p>
            <a:pPr lvl="1"/>
            <a:r>
              <a:rPr lang="en-US" sz="2000">
                <a:solidFill>
                  <a:srgbClr val="000000"/>
                </a:solidFill>
                <a:latin typeface="Arial"/>
                <a:cs typeface="Arial"/>
              </a:rPr>
              <a:t>A past due cost of share can never be allowed to reduce a future cost of share</a:t>
            </a:r>
          </a:p>
          <a:p>
            <a:pPr lvl="1"/>
            <a:r>
              <a:rPr lang="en-US" sz="2000">
                <a:solidFill>
                  <a:srgbClr val="000000"/>
                </a:solidFill>
                <a:latin typeface="Arial"/>
                <a:cs typeface="Arial"/>
              </a:rPr>
              <a:t>Must be a medical necessity</a:t>
            </a:r>
          </a:p>
          <a:p>
            <a:pPr lvl="1"/>
            <a:r>
              <a:rPr lang="en-US" sz="2000">
                <a:solidFill>
                  <a:srgbClr val="000000"/>
                </a:solidFill>
                <a:latin typeface="Arial"/>
                <a:cs typeface="Arial"/>
                <a:hlinkClick r:id="rId7"/>
              </a:rPr>
              <a:t>MKEESM</a:t>
            </a:r>
            <a:r>
              <a:rPr lang="en-US" sz="2000">
                <a:solidFill>
                  <a:srgbClr val="000000"/>
                </a:solidFill>
                <a:latin typeface="Arial"/>
                <a:cs typeface="Arial"/>
                <a:hlinkClick r:id="rId7">
                  <a:extLst>
                    <a:ext uri="{A12FA001-AC4F-418D-AE19-62706E023703}">
                      <ahyp:hlinkClr xmlns:ahyp="http://schemas.microsoft.com/office/drawing/2018/hyperlinkcolor" val="tx"/>
                    </a:ext>
                  </a:extLst>
                </a:hlinkClick>
              </a:rPr>
              <a:t> 8270</a:t>
            </a:r>
            <a:r>
              <a:rPr lang="en-US" sz="2000">
                <a:solidFill>
                  <a:srgbClr val="000000"/>
                </a:solidFill>
                <a:latin typeface="Arial"/>
                <a:cs typeface="Arial"/>
              </a:rPr>
              <a:t> </a:t>
            </a:r>
          </a:p>
          <a:p>
            <a:pPr marL="1028700" lvl="1"/>
            <a:endParaRPr lang="en-US" sz="2000">
              <a:solidFill>
                <a:srgbClr val="000000"/>
              </a:solidFill>
              <a:latin typeface="Arial"/>
              <a:cs typeface="Arial"/>
            </a:endParaRPr>
          </a:p>
          <a:p>
            <a:pPr marL="1714500" lvl="2"/>
            <a:endParaRPr lang="en-US">
              <a:solidFill>
                <a:srgbClr val="002569"/>
              </a:solidFill>
              <a:latin typeface="Arial"/>
              <a:cs typeface="Arial"/>
            </a:endParaRPr>
          </a:p>
        </p:txBody>
      </p:sp>
    </p:spTree>
    <p:extLst>
      <p:ext uri="{BB962C8B-B14F-4D97-AF65-F5344CB8AC3E}">
        <p14:creationId xmlns:p14="http://schemas.microsoft.com/office/powerpoint/2010/main" val="87584466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EE572-BA9E-B06D-85D4-937FE2300A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6FA21E9-8827-A692-43CB-E144840981F1}"/>
              </a:ext>
            </a:extLst>
          </p:cNvPr>
          <p:cNvSpPr>
            <a:spLocks noGrp="1"/>
          </p:cNvSpPr>
          <p:nvPr>
            <p:ph type="body" sz="quarter" idx="10"/>
          </p:nvPr>
        </p:nvSpPr>
        <p:spPr/>
        <p:txBody>
          <a:bodyPr/>
          <a:lstStyle/>
          <a:p>
            <a:r>
              <a:rPr lang="en-US" sz="2800" u="sng">
                <a:latin typeface="Arial"/>
                <a:cs typeface="Arial"/>
              </a:rPr>
              <a:t>Proactive Communication Journey</a:t>
            </a:r>
          </a:p>
          <a:p>
            <a:endParaRPr lang="en-US" sz="2800">
              <a:solidFill>
                <a:schemeClr val="tx1"/>
              </a:solidFill>
              <a:latin typeface="Arial"/>
              <a:cs typeface="Arial"/>
            </a:endParaRPr>
          </a:p>
          <a:p>
            <a:pPr marL="1257300" lvl="1"/>
            <a:endParaRPr lang="en-US">
              <a:solidFill>
                <a:srgbClr val="002569"/>
              </a:solidFill>
              <a:latin typeface="Arial"/>
              <a:cs typeface="Arial"/>
            </a:endParaRPr>
          </a:p>
        </p:txBody>
      </p:sp>
      <p:sp>
        <p:nvSpPr>
          <p:cNvPr id="3" name="Title 2">
            <a:extLst>
              <a:ext uri="{FF2B5EF4-FFF2-40B4-BE49-F238E27FC236}">
                <a16:creationId xmlns:a16="http://schemas.microsoft.com/office/drawing/2014/main" id="{FAD618DD-A1DB-074C-9F4C-5C8213869969}"/>
              </a:ext>
            </a:extLst>
          </p:cNvPr>
          <p:cNvSpPr>
            <a:spLocks noGrp="1"/>
          </p:cNvSpPr>
          <p:nvPr>
            <p:ph type="title"/>
          </p:nvPr>
        </p:nvSpPr>
        <p:spPr/>
        <p:txBody>
          <a:bodyPr/>
          <a:lstStyle/>
          <a:p>
            <a:r>
              <a:rPr lang="en-US" sz="4800">
                <a:latin typeface="Arial"/>
                <a:cs typeface="Arial"/>
              </a:rPr>
              <a:t>Proactive Communication </a:t>
            </a:r>
            <a:endParaRPr lang="en-US" sz="4800"/>
          </a:p>
        </p:txBody>
      </p:sp>
      <p:pic>
        <p:nvPicPr>
          <p:cNvPr id="4" name="Picture 3">
            <a:extLst>
              <a:ext uri="{FF2B5EF4-FFF2-40B4-BE49-F238E27FC236}">
                <a16:creationId xmlns:a16="http://schemas.microsoft.com/office/drawing/2014/main" id="{B97EF209-A8B2-F29F-8B49-E49893C7187B}"/>
              </a:ext>
            </a:extLst>
          </p:cNvPr>
          <p:cNvPicPr>
            <a:picLocks noChangeAspect="1"/>
          </p:cNvPicPr>
          <p:nvPr/>
        </p:nvPicPr>
        <p:blipFill>
          <a:blip r:embed="rId3"/>
          <a:stretch>
            <a:fillRect/>
          </a:stretch>
        </p:blipFill>
        <p:spPr>
          <a:xfrm>
            <a:off x="0" y="1159061"/>
            <a:ext cx="12192000" cy="4539878"/>
          </a:xfrm>
          <a:prstGeom prst="rect">
            <a:avLst/>
          </a:prstGeom>
        </p:spPr>
      </p:pic>
    </p:spTree>
    <p:extLst>
      <p:ext uri="{BB962C8B-B14F-4D97-AF65-F5344CB8AC3E}">
        <p14:creationId xmlns:p14="http://schemas.microsoft.com/office/powerpoint/2010/main" val="247271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854C81-8F38-FF39-FEB1-503191E8EF60}"/>
              </a:ext>
            </a:extLst>
          </p:cNvPr>
          <p:cNvSpPr>
            <a:spLocks noGrp="1"/>
          </p:cNvSpPr>
          <p:nvPr>
            <p:ph type="title"/>
          </p:nvPr>
        </p:nvSpPr>
        <p:spPr/>
        <p:txBody>
          <a:bodyPr/>
          <a:lstStyle/>
          <a:p>
            <a:r>
              <a:rPr lang="en-US" sz="4000">
                <a:latin typeface="Arial"/>
                <a:cs typeface="Arial"/>
              </a:rPr>
              <a:t>Review Reconsideration Policy July 2025</a:t>
            </a:r>
          </a:p>
        </p:txBody>
      </p:sp>
      <p:sp>
        <p:nvSpPr>
          <p:cNvPr id="5" name="Text Placeholder 4">
            <a:extLst>
              <a:ext uri="{FF2B5EF4-FFF2-40B4-BE49-F238E27FC236}">
                <a16:creationId xmlns:a16="http://schemas.microsoft.com/office/drawing/2014/main" id="{D70E58F8-DAE9-558D-0BE6-663394445654}"/>
              </a:ext>
            </a:extLst>
          </p:cNvPr>
          <p:cNvSpPr>
            <a:spLocks noGrp="1"/>
          </p:cNvSpPr>
          <p:nvPr>
            <p:ph type="body" sz="quarter" idx="10"/>
          </p:nvPr>
        </p:nvSpPr>
        <p:spPr/>
        <p:txBody>
          <a:bodyPr/>
          <a:lstStyle/>
          <a:p>
            <a:r>
              <a:rPr lang="en-US" sz="2000" u="sng">
                <a:latin typeface="Arial"/>
                <a:cs typeface="Arial"/>
              </a:rPr>
              <a:t>Untimely (treated as an application)</a:t>
            </a:r>
            <a:endParaRPr lang="en-US" sz="2000" u="sng"/>
          </a:p>
          <a:p>
            <a:pPr marL="457200" indent="-457200">
              <a:buChar char="•"/>
            </a:pPr>
            <a:r>
              <a:rPr lang="en-US" sz="2000">
                <a:solidFill>
                  <a:schemeClr val="tx1"/>
                </a:solidFill>
                <a:latin typeface="Arial"/>
                <a:cs typeface="Arial"/>
              </a:rPr>
              <a:t>Submitted after the month due</a:t>
            </a:r>
            <a:endParaRPr lang="en-US" sz="2000">
              <a:solidFill>
                <a:schemeClr val="tx1"/>
              </a:solidFill>
            </a:endParaRPr>
          </a:p>
          <a:p>
            <a:pPr marL="457200" indent="-457200">
              <a:buChar char="•"/>
            </a:pPr>
            <a:r>
              <a:rPr lang="en-US" sz="2000">
                <a:solidFill>
                  <a:schemeClr val="tx1"/>
                </a:solidFill>
                <a:latin typeface="Arial"/>
                <a:cs typeface="Arial"/>
              </a:rPr>
              <a:t>Prior medical must be requested to fill any gaps</a:t>
            </a:r>
          </a:p>
          <a:p>
            <a:pPr marL="1143000" lvl="1" indent="-342900"/>
            <a:r>
              <a:rPr lang="en-US" sz="2000">
                <a:latin typeface="Arial"/>
                <a:cs typeface="Arial"/>
              </a:rPr>
              <a:t>Not automatic any longer</a:t>
            </a:r>
          </a:p>
          <a:p>
            <a:r>
              <a:rPr lang="en-US" sz="2000" u="sng">
                <a:latin typeface="Arial"/>
                <a:cs typeface="Arial"/>
              </a:rPr>
              <a:t>Timely</a:t>
            </a:r>
          </a:p>
          <a:p>
            <a:pPr marL="342900" indent="-342900">
              <a:buChar char="•"/>
            </a:pPr>
            <a:r>
              <a:rPr lang="en-US" sz="2000">
                <a:solidFill>
                  <a:schemeClr val="tx1"/>
                </a:solidFill>
                <a:latin typeface="Arial"/>
                <a:cs typeface="Arial"/>
              </a:rPr>
              <a:t>Submitted prior to the last day of the month it is due</a:t>
            </a:r>
            <a:endParaRPr lang="en-US" sz="2000">
              <a:solidFill>
                <a:schemeClr val="tx1"/>
              </a:solidFill>
            </a:endParaRPr>
          </a:p>
          <a:p>
            <a:pPr marL="342900" indent="-342900">
              <a:buChar char="•"/>
            </a:pPr>
            <a:r>
              <a:rPr lang="en-US" sz="2000">
                <a:solidFill>
                  <a:schemeClr val="tx1"/>
                </a:solidFill>
                <a:latin typeface="Arial"/>
                <a:cs typeface="Arial"/>
              </a:rPr>
              <a:t>No gap in coverage</a:t>
            </a:r>
          </a:p>
          <a:p>
            <a:pPr marL="342900" indent="-342900">
              <a:buChar char="•"/>
            </a:pPr>
            <a:r>
              <a:rPr lang="en-US" sz="2000">
                <a:solidFill>
                  <a:schemeClr val="tx1"/>
                </a:solidFill>
                <a:latin typeface="Arial"/>
                <a:cs typeface="Arial"/>
              </a:rPr>
              <a:t>System will automatically close those not received around 16th of the month</a:t>
            </a:r>
            <a:endParaRPr lang="en-US" sz="2000">
              <a:solidFill>
                <a:schemeClr val="tx1"/>
              </a:solidFill>
            </a:endParaRPr>
          </a:p>
          <a:p>
            <a:pPr marL="1028700" lvl="1" indent="-342900"/>
            <a:r>
              <a:rPr lang="en-US" sz="2000">
                <a:latin typeface="Arial"/>
                <a:cs typeface="Arial"/>
              </a:rPr>
              <a:t>Timely / Adequate notice policy requirements</a:t>
            </a:r>
            <a:endParaRPr lang="en-US" sz="2000"/>
          </a:p>
          <a:p>
            <a:pPr marL="342900" indent="-342900">
              <a:buChar char="•"/>
            </a:pPr>
            <a:r>
              <a:rPr lang="en-US" sz="2000">
                <a:solidFill>
                  <a:schemeClr val="tx1"/>
                </a:solidFill>
                <a:latin typeface="Arial"/>
                <a:cs typeface="Arial"/>
              </a:rPr>
              <a:t>If submitted or registered after the systematic closure, coverage can be reinstated while waiting for a determination</a:t>
            </a:r>
          </a:p>
          <a:p>
            <a:pPr marL="1028700" lvl="1" indent="-342900"/>
            <a:r>
              <a:rPr lang="en-US" sz="2000">
                <a:latin typeface="Arial"/>
                <a:cs typeface="Arial"/>
              </a:rPr>
              <a:t>Manual reinstatement, processes in place to identify; however, can email spreadsheet to direct unit</a:t>
            </a:r>
            <a:endParaRPr lang="en-US" sz="2000"/>
          </a:p>
          <a:p>
            <a:pPr marL="342900" indent="-342900"/>
            <a:r>
              <a:rPr lang="en-US" sz="2000">
                <a:latin typeface="Arial"/>
                <a:cs typeface="Arial"/>
                <a:hlinkClick r:id="rId3"/>
              </a:rPr>
              <a:t>PM2025-07-01</a:t>
            </a:r>
            <a:endParaRPr lang="en-US" sz="2000">
              <a:latin typeface="Arial"/>
              <a:cs typeface="Arial"/>
            </a:endParaRPr>
          </a:p>
          <a:p>
            <a:endParaRPr lang="en-US" sz="2400">
              <a:solidFill>
                <a:srgbClr val="000000"/>
              </a:solidFill>
            </a:endParaRPr>
          </a:p>
          <a:p>
            <a:endParaRPr lang="en-US" sz="2800" u="sng"/>
          </a:p>
          <a:p>
            <a:pPr marL="457200" indent="-457200"/>
            <a:endParaRPr lang="en-US">
              <a:solidFill>
                <a:srgbClr val="000000"/>
              </a:solidFill>
            </a:endParaRPr>
          </a:p>
          <a:p>
            <a:pPr marL="1257300" lvl="1"/>
            <a:endParaRPr lang="en-US">
              <a:solidFill>
                <a:srgbClr val="002569"/>
              </a:solidFill>
            </a:endParaRPr>
          </a:p>
        </p:txBody>
      </p:sp>
    </p:spTree>
    <p:extLst>
      <p:ext uri="{BB962C8B-B14F-4D97-AF65-F5344CB8AC3E}">
        <p14:creationId xmlns:p14="http://schemas.microsoft.com/office/powerpoint/2010/main" val="302220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a:extLst>
              <a:ext uri="{FF2B5EF4-FFF2-40B4-BE49-F238E27FC236}">
                <a16:creationId xmlns:a16="http://schemas.microsoft.com/office/drawing/2014/main" id="{06E8A8A9-D821-14A4-7C4E-D815D828E8FD}"/>
              </a:ext>
            </a:extLst>
          </p:cNvPr>
          <p:cNvSpPr>
            <a:spLocks noGrp="1" noChangeArrowheads="1"/>
          </p:cNvSpPr>
          <p:nvPr>
            <p:ph type="body" sz="quarter" idx="10"/>
          </p:nvPr>
        </p:nvSpPr>
        <p:spPr>
          <a:xfrm>
            <a:off x="-152400" y="1258888"/>
            <a:ext cx="12192000" cy="1143000"/>
          </a:xfrm>
        </p:spPr>
        <p:txBody>
          <a:bodyPr/>
          <a:lstStyle/>
          <a:p>
            <a:pPr eaLnBrk="1" hangingPunct="1">
              <a:spcBef>
                <a:spcPct val="0"/>
              </a:spcBef>
            </a:pPr>
            <a:r>
              <a:rPr lang="en-US" altLang="en-US" sz="3600" b="1"/>
              <a:t>Questions</a:t>
            </a:r>
          </a:p>
        </p:txBody>
      </p:sp>
      <p:sp>
        <p:nvSpPr>
          <p:cNvPr id="20483" name="Title 2">
            <a:extLst>
              <a:ext uri="{FF2B5EF4-FFF2-40B4-BE49-F238E27FC236}">
                <a16:creationId xmlns:a16="http://schemas.microsoft.com/office/drawing/2014/main" id="{93DF332F-F07E-58FC-6244-371F9F138087}"/>
              </a:ext>
            </a:extLst>
          </p:cNvPr>
          <p:cNvSpPr>
            <a:spLocks noGrp="1" noChangeArrowheads="1"/>
          </p:cNvSpPr>
          <p:nvPr>
            <p:ph type="title"/>
          </p:nvPr>
        </p:nvSpPr>
        <p:spPr>
          <a:xfrm>
            <a:off x="2019300" y="200025"/>
            <a:ext cx="9753600" cy="547688"/>
          </a:xfrm>
        </p:spPr>
        <p:txBody>
          <a:bodyPr/>
          <a:lstStyle/>
          <a:p>
            <a:pPr eaLnBrk="1" hangingPunct="1"/>
            <a:r>
              <a:rPr lang="en-US" altLang="en-US" b="1"/>
              <a:t>Title of Presentation Goes Here</a:t>
            </a:r>
          </a:p>
        </p:txBody>
      </p:sp>
    </p:spTree>
  </p:cSld>
  <p:clrMapOvr>
    <a:masterClrMapping/>
  </p:clrMapOvr>
</p:sld>
</file>

<file path=ppt/theme/theme1.xml><?xml version="1.0" encoding="utf-8"?>
<a:theme xmlns:a="http://schemas.openxmlformats.org/drawingml/2006/main" name="General KanCare PPT template 08-201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Slides>
  <Notes>5</Notes>
  <HiddenSlides>0</HiddenSlide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General KanCare PPT template 08-2018</vt:lpstr>
      <vt:lpstr>Office Theme</vt:lpstr>
      <vt:lpstr>PowerPoint Presentation</vt:lpstr>
      <vt:lpstr>Agenda</vt:lpstr>
      <vt:lpstr>Spreadsheet Communication Process </vt:lpstr>
      <vt:lpstr>Due and Owing Medical Expenses</vt:lpstr>
      <vt:lpstr>Proactive Communication </vt:lpstr>
      <vt:lpstr>Review Reconsideration Policy July 2025</vt:lpstr>
      <vt:lpstr>Title of Presentation Goes Here</vt:lpstr>
    </vt:vector>
  </TitlesOfParts>
  <Company>KDHE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KanCare PowerPoint Template 2023</dc:title>
  <dc:creator>Philip Harris [KDHE];Kynedee Hodges [KDHE]</dc:creator>
  <cp:revision>1</cp:revision>
  <cp:lastPrinted>2018-08-08T16:47:23Z</cp:lastPrinted>
  <dcterms:created xsi:type="dcterms:W3CDTF">2011-05-02T20:27:07Z</dcterms:created>
  <dcterms:modified xsi:type="dcterms:W3CDTF">2025-08-06T18:16:26Z</dcterms:modified>
</cp:coreProperties>
</file>