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  <p:sldMasterId id="2147484080" r:id="rId2"/>
  </p:sldMasterIdLst>
  <p:notesMasterIdLst>
    <p:notesMasterId r:id="rId12"/>
  </p:notesMasterIdLst>
  <p:handoutMasterIdLst>
    <p:handoutMasterId r:id="rId13"/>
  </p:handoutMasterIdLst>
  <p:sldIdLst>
    <p:sldId id="256" r:id="rId3"/>
    <p:sldId id="3029" r:id="rId4"/>
    <p:sldId id="3028" r:id="rId5"/>
    <p:sldId id="3031" r:id="rId6"/>
    <p:sldId id="3032" r:id="rId7"/>
    <p:sldId id="3033" r:id="rId8"/>
    <p:sldId id="3034" r:id="rId9"/>
    <p:sldId id="3035" r:id="rId10"/>
    <p:sldId id="261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7AFB1D-7A0D-0059-193C-CCAB9CE440D2}" name="Jessica Pearson [KDHE]" initials="J[" userId="S::jessica.pearson@kdhe.ks.gov::d6f7b6ca-ae5b-4aac-a2fb-bfe54017771c" providerId="AD"/>
  <p188:author id="{89490536-AF9C-E476-DDC3-6F6985DE71D5}" name="Breanna M. Dohrman [KDHE]" initials="BD" userId="S::breanna.m.dohrman@kdhe.ks.gov::f9c2018f-cf41-4675-87ad-5d7511b0baab" providerId="AD"/>
  <p188:author id="{91696087-8984-EDB0-DDB9-9F745C9B2876}" name="Tina Leary [KDHE]" initials="T[" userId="S::tina.leary@kdhe.ks.gov::7cacaa37-2235-42f6-bf56-40537b355584" providerId="AD"/>
  <p188:author id="{50F9448E-40F2-54E6-7E4C-BE7AF08B80AF}" name="Erin Kelley" initials="EK" userId="S::erin.kelley@kdhe.ks.gov::a2afe953-c12c-457e-9768-ad5b671c8728" providerId="AD"/>
  <p188:author id="{8C7A15A2-D2EE-9018-2571-83BD2E2B2BC2}" name="Holly Scheirman [KDHE]" initials="H[" userId="S::holly.scheirman@kdhe.ks.gov::1431b0c5-3f31-410a-9e6e-5a721fad9d57" providerId="AD"/>
  <p188:author id="{0D12F7B9-21EB-9F51-C158-3C63A07E9EE8}" name="Mica Soames [KDHE]" initials="M[" userId="S::mica.soames@kdhe.ks.gov::f73305a0-4443-4278-8f34-5dcce1304cb9" providerId="AD"/>
  <p188:author id="{162CA0EA-F6C6-7E63-80FB-F9063E1382A5}" name="Danielle Burns [KDHE]" initials="D[" userId="S::danielle.burns@kdhe.ks.gov::993c9418-0389-44d7-858c-410644b637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69"/>
    <a:srgbClr val="003399"/>
    <a:srgbClr val="F8F8F8"/>
    <a:srgbClr val="B3CDD4"/>
    <a:srgbClr val="7AA8B4"/>
    <a:srgbClr val="839AA0"/>
    <a:srgbClr val="0033CC"/>
    <a:srgbClr val="F1A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1B54A-5822-AD34-0FC6-BDD2AED9DE94}" v="2" dt="2026-03-09T15:10:33.077"/>
    <p1510:client id="{C17AA3AC-2742-95DE-0AFA-3E1E3167A843}" v="5" dt="2026-03-10T13:54:39.360"/>
    <p1510:client id="{F62457D5-2FD8-5FED-6EA6-3F6549D1BC79}" v="47" dt="2026-03-09T14:46:44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y Scheirman [KDHE]" userId="S::holly.scheirman@kdhe.ks.gov::1431b0c5-3f31-410a-9e6e-5a721fad9d57" providerId="AD" clId="Web-{F62457D5-2FD8-5FED-6EA6-3F6549D1BC79}"/>
    <pc:docChg chg="mod modSld">
      <pc:chgData name="Holly Scheirman [KDHE]" userId="S::holly.scheirman@kdhe.ks.gov::1431b0c5-3f31-410a-9e6e-5a721fad9d57" providerId="AD" clId="Web-{F62457D5-2FD8-5FED-6EA6-3F6549D1BC79}" dt="2026-03-09T14:46:44.192" v="41" actId="20577"/>
      <pc:docMkLst>
        <pc:docMk/>
      </pc:docMkLst>
      <pc:sldChg chg="modSp">
        <pc:chgData name="Holly Scheirman [KDHE]" userId="S::holly.scheirman@kdhe.ks.gov::1431b0c5-3f31-410a-9e6e-5a721fad9d57" providerId="AD" clId="Web-{F62457D5-2FD8-5FED-6EA6-3F6549D1BC79}" dt="2026-03-09T14:42:25.635" v="2" actId="20577"/>
        <pc:sldMkLst>
          <pc:docMk/>
          <pc:sldMk cId="875844661" sldId="3028"/>
        </pc:sldMkLst>
        <pc:spChg chg="mod">
          <ac:chgData name="Holly Scheirman [KDHE]" userId="S::holly.scheirman@kdhe.ks.gov::1431b0c5-3f31-410a-9e6e-5a721fad9d57" providerId="AD" clId="Web-{F62457D5-2FD8-5FED-6EA6-3F6549D1BC79}" dt="2026-03-09T14:42:25.635" v="2" actId="20577"/>
          <ac:spMkLst>
            <pc:docMk/>
            <pc:sldMk cId="875844661" sldId="3028"/>
            <ac:spMk id="6" creationId="{4176BD1D-509F-DF9F-6B16-F3077BC039A8}"/>
          </ac:spMkLst>
        </pc:spChg>
        <pc:spChg chg="mod">
          <ac:chgData name="Holly Scheirman [KDHE]" userId="S::holly.scheirman@kdhe.ks.gov::1431b0c5-3f31-410a-9e6e-5a721fad9d57" providerId="AD" clId="Web-{F62457D5-2FD8-5FED-6EA6-3F6549D1BC79}" dt="2026-03-09T14:42:12.291" v="0" actId="20577"/>
          <ac:spMkLst>
            <pc:docMk/>
            <pc:sldMk cId="875844661" sldId="3028"/>
            <ac:spMk id="7" creationId="{9CD294C7-F010-FE3A-2530-6113B59B2D23}"/>
          </ac:spMkLst>
        </pc:spChg>
      </pc:sldChg>
      <pc:sldChg chg="modSp">
        <pc:chgData name="Holly Scheirman [KDHE]" userId="S::holly.scheirman@kdhe.ks.gov::1431b0c5-3f31-410a-9e6e-5a721fad9d57" providerId="AD" clId="Web-{F62457D5-2FD8-5FED-6EA6-3F6549D1BC79}" dt="2026-03-09T14:43:25.154" v="17" actId="1076"/>
        <pc:sldMkLst>
          <pc:docMk/>
          <pc:sldMk cId="1007115189" sldId="3031"/>
        </pc:sldMkLst>
        <pc:spChg chg="mod">
          <ac:chgData name="Holly Scheirman [KDHE]" userId="S::holly.scheirman@kdhe.ks.gov::1431b0c5-3f31-410a-9e6e-5a721fad9d57" providerId="AD" clId="Web-{F62457D5-2FD8-5FED-6EA6-3F6549D1BC79}" dt="2026-03-09T14:43:25.154" v="17" actId="1076"/>
          <ac:spMkLst>
            <pc:docMk/>
            <pc:sldMk cId="1007115189" sldId="3031"/>
            <ac:spMk id="7" creationId="{5EED6FB2-9D67-3864-D199-0ED5F90C8760}"/>
          </ac:spMkLst>
        </pc:spChg>
      </pc:sldChg>
      <pc:sldChg chg="modSp">
        <pc:chgData name="Holly Scheirman [KDHE]" userId="S::holly.scheirman@kdhe.ks.gov::1431b0c5-3f31-410a-9e6e-5a721fad9d57" providerId="AD" clId="Web-{F62457D5-2FD8-5FED-6EA6-3F6549D1BC79}" dt="2026-03-09T14:46:44.192" v="41" actId="20577"/>
        <pc:sldMkLst>
          <pc:docMk/>
          <pc:sldMk cId="2395912707" sldId="3032"/>
        </pc:sldMkLst>
        <pc:spChg chg="mod">
          <ac:chgData name="Holly Scheirman [KDHE]" userId="S::holly.scheirman@kdhe.ks.gov::1431b0c5-3f31-410a-9e6e-5a721fad9d57" providerId="AD" clId="Web-{F62457D5-2FD8-5FED-6EA6-3F6549D1BC79}" dt="2026-03-09T14:46:44.192" v="41" actId="20577"/>
          <ac:spMkLst>
            <pc:docMk/>
            <pc:sldMk cId="2395912707" sldId="3032"/>
            <ac:spMk id="2" creationId="{3409E06A-8D43-167A-5398-ECDC71E512EC}"/>
          </ac:spMkLst>
        </pc:spChg>
      </pc:sldChg>
      <pc:sldChg chg="modSp">
        <pc:chgData name="Holly Scheirman [KDHE]" userId="S::holly.scheirman@kdhe.ks.gov::1431b0c5-3f31-410a-9e6e-5a721fad9d57" providerId="AD" clId="Web-{F62457D5-2FD8-5FED-6EA6-3F6549D1BC79}" dt="2026-03-09T14:46:28.333" v="39" actId="20577"/>
        <pc:sldMkLst>
          <pc:docMk/>
          <pc:sldMk cId="115103383" sldId="3033"/>
        </pc:sldMkLst>
        <pc:spChg chg="mod">
          <ac:chgData name="Holly Scheirman [KDHE]" userId="S::holly.scheirman@kdhe.ks.gov::1431b0c5-3f31-410a-9e6e-5a721fad9d57" providerId="AD" clId="Web-{F62457D5-2FD8-5FED-6EA6-3F6549D1BC79}" dt="2026-03-09T14:46:28.333" v="39" actId="20577"/>
          <ac:spMkLst>
            <pc:docMk/>
            <pc:sldMk cId="115103383" sldId="3033"/>
            <ac:spMk id="2" creationId="{2540ADA7-1B0C-03B4-1AEE-57B40677D48A}"/>
          </ac:spMkLst>
        </pc:spChg>
      </pc:sldChg>
      <pc:sldChg chg="modSp">
        <pc:chgData name="Holly Scheirman [KDHE]" userId="S::holly.scheirman@kdhe.ks.gov::1431b0c5-3f31-410a-9e6e-5a721fad9d57" providerId="AD" clId="Web-{F62457D5-2FD8-5FED-6EA6-3F6549D1BC79}" dt="2026-03-09T14:46:11.004" v="37" actId="20577"/>
        <pc:sldMkLst>
          <pc:docMk/>
          <pc:sldMk cId="2324695579" sldId="3034"/>
        </pc:sldMkLst>
        <pc:spChg chg="mod">
          <ac:chgData name="Holly Scheirman [KDHE]" userId="S::holly.scheirman@kdhe.ks.gov::1431b0c5-3f31-410a-9e6e-5a721fad9d57" providerId="AD" clId="Web-{F62457D5-2FD8-5FED-6EA6-3F6549D1BC79}" dt="2026-03-09T14:46:11.004" v="37" actId="20577"/>
          <ac:spMkLst>
            <pc:docMk/>
            <pc:sldMk cId="2324695579" sldId="3034"/>
            <ac:spMk id="4" creationId="{7471266E-4EC4-3A94-5356-1A2EFE11B9B4}"/>
          </ac:spMkLst>
        </pc:spChg>
      </pc:sldChg>
      <pc:sldChg chg="modSp">
        <pc:chgData name="Holly Scheirman [KDHE]" userId="S::holly.scheirman@kdhe.ks.gov::1431b0c5-3f31-410a-9e6e-5a721fad9d57" providerId="AD" clId="Web-{F62457D5-2FD8-5FED-6EA6-3F6549D1BC79}" dt="2026-03-09T14:45:06.253" v="36" actId="1076"/>
        <pc:sldMkLst>
          <pc:docMk/>
          <pc:sldMk cId="134333033" sldId="3035"/>
        </pc:sldMkLst>
        <pc:spChg chg="mod">
          <ac:chgData name="Holly Scheirman [KDHE]" userId="S::holly.scheirman@kdhe.ks.gov::1431b0c5-3f31-410a-9e6e-5a721fad9d57" providerId="AD" clId="Web-{F62457D5-2FD8-5FED-6EA6-3F6549D1BC79}" dt="2026-03-09T14:45:06.253" v="36" actId="1076"/>
          <ac:spMkLst>
            <pc:docMk/>
            <pc:sldMk cId="134333033" sldId="3035"/>
            <ac:spMk id="5" creationId="{8C0DDB6E-3FA0-18D9-5267-76FE330ABBBE}"/>
          </ac:spMkLst>
        </pc:spChg>
      </pc:sldChg>
    </pc:docChg>
  </pc:docChgLst>
  <pc:docChgLst>
    <pc:chgData name="Jessica Pearson [KDHE]" userId="S::jessica.pearson@kdhe.ks.gov::d6f7b6ca-ae5b-4aac-a2fb-bfe54017771c" providerId="AD" clId="Web-{C17AA3AC-2742-95DE-0AFA-3E1E3167A843}"/>
    <pc:docChg chg="modSld">
      <pc:chgData name="Jessica Pearson [KDHE]" userId="S::jessica.pearson@kdhe.ks.gov::d6f7b6ca-ae5b-4aac-a2fb-bfe54017771c" providerId="AD" clId="Web-{C17AA3AC-2742-95DE-0AFA-3E1E3167A843}" dt="2026-03-10T13:54:38.345" v="3" actId="20577"/>
      <pc:docMkLst>
        <pc:docMk/>
      </pc:docMkLst>
      <pc:sldChg chg="modSp">
        <pc:chgData name="Jessica Pearson [KDHE]" userId="S::jessica.pearson@kdhe.ks.gov::d6f7b6ca-ae5b-4aac-a2fb-bfe54017771c" providerId="AD" clId="Web-{C17AA3AC-2742-95DE-0AFA-3E1E3167A843}" dt="2026-03-10T13:54:38.345" v="3" actId="20577"/>
        <pc:sldMkLst>
          <pc:docMk/>
          <pc:sldMk cId="134333033" sldId="3035"/>
        </pc:sldMkLst>
        <pc:spChg chg="mod">
          <ac:chgData name="Jessica Pearson [KDHE]" userId="S::jessica.pearson@kdhe.ks.gov::d6f7b6ca-ae5b-4aac-a2fb-bfe54017771c" providerId="AD" clId="Web-{C17AA3AC-2742-95DE-0AFA-3E1E3167A843}" dt="2026-03-10T13:54:38.345" v="3" actId="20577"/>
          <ac:spMkLst>
            <pc:docMk/>
            <pc:sldMk cId="134333033" sldId="3035"/>
            <ac:spMk id="5" creationId="{8C0DDB6E-3FA0-18D9-5267-76FE330ABBBE}"/>
          </ac:spMkLst>
        </pc:spChg>
      </pc:sldChg>
    </pc:docChg>
  </pc:docChgLst>
  <pc:docChgLst>
    <pc:chgData name="Breanna M. Dohrman [KDHE]" userId="S::breanna.m.dohrman@kdhe.ks.gov::f9c2018f-cf41-4675-87ad-5d7511b0baab" providerId="AD" clId="Web-{1C52B2B8-B023-3361-9095-B97A70D9F477}"/>
    <pc:docChg chg="addSld modSld">
      <pc:chgData name="Breanna M. Dohrman [KDHE]" userId="S::breanna.m.dohrman@kdhe.ks.gov::f9c2018f-cf41-4675-87ad-5d7511b0baab" providerId="AD" clId="Web-{1C52B2B8-B023-3361-9095-B97A70D9F477}" dt="2026-03-06T22:58:03.310" v="349" actId="20577"/>
      <pc:docMkLst>
        <pc:docMk/>
      </pc:docMkLst>
      <pc:sldChg chg="modSp modCm">
        <pc:chgData name="Breanna M. Dohrman [KDHE]" userId="S::breanna.m.dohrman@kdhe.ks.gov::f9c2018f-cf41-4675-87ad-5d7511b0baab" providerId="AD" clId="Web-{1C52B2B8-B023-3361-9095-B97A70D9F477}" dt="2026-03-06T22:53:33.170" v="34" actId="1076"/>
        <pc:sldMkLst>
          <pc:docMk/>
          <pc:sldMk cId="875844661" sldId="3028"/>
        </pc:sldMkLst>
        <pc:spChg chg="mod">
          <ac:chgData name="Breanna M. Dohrman [KDHE]" userId="S::breanna.m.dohrman@kdhe.ks.gov::f9c2018f-cf41-4675-87ad-5d7511b0baab" providerId="AD" clId="Web-{1C52B2B8-B023-3361-9095-B97A70D9F477}" dt="2026-03-06T22:53:33.170" v="34" actId="1076"/>
          <ac:spMkLst>
            <pc:docMk/>
            <pc:sldMk cId="875844661" sldId="3028"/>
            <ac:spMk id="2" creationId="{D73DEC5A-17A4-3678-8934-2ED8B3522357}"/>
          </ac:spMkLst>
        </pc:spChg>
        <pc:spChg chg="mod">
          <ac:chgData name="Breanna M. Dohrman [KDHE]" userId="S::breanna.m.dohrman@kdhe.ks.gov::f9c2018f-cf41-4675-87ad-5d7511b0baab" providerId="AD" clId="Web-{1C52B2B8-B023-3361-9095-B97A70D9F477}" dt="2026-03-06T22:53:19.498" v="20" actId="20577"/>
          <ac:spMkLst>
            <pc:docMk/>
            <pc:sldMk cId="875844661" sldId="3028"/>
            <ac:spMk id="6" creationId="{4176BD1D-509F-DF9F-6B16-F3077BC039A8}"/>
          </ac:spMkLst>
        </pc:spChg>
        <pc:spChg chg="mod">
          <ac:chgData name="Breanna M. Dohrman [KDHE]" userId="S::breanna.m.dohrman@kdhe.ks.gov::f9c2018f-cf41-4675-87ad-5d7511b0baab" providerId="AD" clId="Web-{1C52B2B8-B023-3361-9095-B97A70D9F477}" dt="2026-03-06T22:53:30.264" v="33" actId="14100"/>
          <ac:spMkLst>
            <pc:docMk/>
            <pc:sldMk cId="875844661" sldId="3028"/>
            <ac:spMk id="7" creationId="{9CD294C7-F010-FE3A-2530-6113B59B2D2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reanna M. Dohrman [KDHE]" userId="S::breanna.m.dohrman@kdhe.ks.gov::f9c2018f-cf41-4675-87ad-5d7511b0baab" providerId="AD" clId="Web-{1C52B2B8-B023-3361-9095-B97A70D9F477}" dt="2026-03-06T22:53:17.217" v="19" actId="20577"/>
              <pc2:cmMkLst xmlns:pc2="http://schemas.microsoft.com/office/powerpoint/2019/9/main/command">
                <pc:docMk/>
                <pc:sldMk cId="875844661" sldId="3028"/>
                <pc2:cmMk id="{1A9ED5FA-3117-4671-957C-A4C863A78C45}"/>
              </pc2:cmMkLst>
            </pc226:cmChg>
          </p:ext>
        </pc:extLst>
      </pc:sldChg>
      <pc:sldChg chg="modSp">
        <pc:chgData name="Breanna M. Dohrman [KDHE]" userId="S::breanna.m.dohrman@kdhe.ks.gov::f9c2018f-cf41-4675-87ad-5d7511b0baab" providerId="AD" clId="Web-{1C52B2B8-B023-3361-9095-B97A70D9F477}" dt="2026-03-06T22:53:07.998" v="10" actId="20577"/>
        <pc:sldMkLst>
          <pc:docMk/>
          <pc:sldMk cId="4171344753" sldId="3029"/>
        </pc:sldMkLst>
        <pc:spChg chg="mod">
          <ac:chgData name="Breanna M. Dohrman [KDHE]" userId="S::breanna.m.dohrman@kdhe.ks.gov::f9c2018f-cf41-4675-87ad-5d7511b0baab" providerId="AD" clId="Web-{1C52B2B8-B023-3361-9095-B97A70D9F477}" dt="2026-03-06T22:53:07.998" v="10" actId="20577"/>
          <ac:spMkLst>
            <pc:docMk/>
            <pc:sldMk cId="4171344753" sldId="3029"/>
            <ac:spMk id="6" creationId="{19644F93-2462-31C5-B34C-F8A212C7B03C}"/>
          </ac:spMkLst>
        </pc:spChg>
      </pc:sldChg>
      <pc:sldChg chg="modSp modCm">
        <pc:chgData name="Breanna M. Dohrman [KDHE]" userId="S::breanna.m.dohrman@kdhe.ks.gov::f9c2018f-cf41-4675-87ad-5d7511b0baab" providerId="AD" clId="Web-{1C52B2B8-B023-3361-9095-B97A70D9F477}" dt="2026-03-06T22:53:45.186" v="36" actId="20577"/>
        <pc:sldMkLst>
          <pc:docMk/>
          <pc:sldMk cId="115103383" sldId="3033"/>
        </pc:sldMkLst>
        <pc:spChg chg="mod">
          <ac:chgData name="Breanna M. Dohrman [KDHE]" userId="S::breanna.m.dohrman@kdhe.ks.gov::f9c2018f-cf41-4675-87ad-5d7511b0baab" providerId="AD" clId="Web-{1C52B2B8-B023-3361-9095-B97A70D9F477}" dt="2026-03-06T22:53:45.186" v="36" actId="20577"/>
          <ac:spMkLst>
            <pc:docMk/>
            <pc:sldMk cId="115103383" sldId="3033"/>
            <ac:spMk id="2" creationId="{2540ADA7-1B0C-03B4-1AEE-57B40677D48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reanna M. Dohrman [KDHE]" userId="S::breanna.m.dohrman@kdhe.ks.gov::f9c2018f-cf41-4675-87ad-5d7511b0baab" providerId="AD" clId="Web-{1C52B2B8-B023-3361-9095-B97A70D9F477}" dt="2026-03-06T22:53:45.186" v="36" actId="20577"/>
              <pc2:cmMkLst xmlns:pc2="http://schemas.microsoft.com/office/powerpoint/2019/9/main/command">
                <pc:docMk/>
                <pc:sldMk cId="115103383" sldId="3033"/>
                <pc2:cmMk id="{4862DA7C-4A45-42CA-AB5B-D6E1573A6E89}"/>
              </pc2:cmMkLst>
            </pc226:cmChg>
          </p:ext>
        </pc:extLst>
      </pc:sldChg>
      <pc:sldChg chg="modSp">
        <pc:chgData name="Breanna M. Dohrman [KDHE]" userId="S::breanna.m.dohrman@kdhe.ks.gov::f9c2018f-cf41-4675-87ad-5d7511b0baab" providerId="AD" clId="Web-{1C52B2B8-B023-3361-9095-B97A70D9F477}" dt="2026-03-06T22:54:20.014" v="38" actId="20577"/>
        <pc:sldMkLst>
          <pc:docMk/>
          <pc:sldMk cId="2324695579" sldId="3034"/>
        </pc:sldMkLst>
        <pc:spChg chg="mod">
          <ac:chgData name="Breanna M. Dohrman [KDHE]" userId="S::breanna.m.dohrman@kdhe.ks.gov::f9c2018f-cf41-4675-87ad-5d7511b0baab" providerId="AD" clId="Web-{1C52B2B8-B023-3361-9095-B97A70D9F477}" dt="2026-03-06T22:54:20.014" v="38" actId="20577"/>
          <ac:spMkLst>
            <pc:docMk/>
            <pc:sldMk cId="2324695579" sldId="3034"/>
            <ac:spMk id="4" creationId="{7471266E-4EC4-3A94-5356-1A2EFE11B9B4}"/>
          </ac:spMkLst>
        </pc:spChg>
      </pc:sldChg>
      <pc:sldChg chg="addSp delSp modSp new">
        <pc:chgData name="Breanna M. Dohrman [KDHE]" userId="S::breanna.m.dohrman@kdhe.ks.gov::f9c2018f-cf41-4675-87ad-5d7511b0baab" providerId="AD" clId="Web-{1C52B2B8-B023-3361-9095-B97A70D9F477}" dt="2026-03-06T22:58:03.310" v="349" actId="20577"/>
        <pc:sldMkLst>
          <pc:docMk/>
          <pc:sldMk cId="134333033" sldId="3035"/>
        </pc:sldMkLst>
        <pc:spChg chg="mod">
          <ac:chgData name="Breanna M. Dohrman [KDHE]" userId="S::breanna.m.dohrman@kdhe.ks.gov::f9c2018f-cf41-4675-87ad-5d7511b0baab" providerId="AD" clId="Web-{1C52B2B8-B023-3361-9095-B97A70D9F477}" dt="2026-03-06T22:54:31.967" v="41" actId="20577"/>
          <ac:spMkLst>
            <pc:docMk/>
            <pc:sldMk cId="134333033" sldId="3035"/>
            <ac:spMk id="3" creationId="{CBFEC090-CA91-23D2-CDA7-C7A23303E319}"/>
          </ac:spMkLst>
        </pc:spChg>
        <pc:spChg chg="add mod">
          <ac:chgData name="Breanna M. Dohrman [KDHE]" userId="S::breanna.m.dohrman@kdhe.ks.gov::f9c2018f-cf41-4675-87ad-5d7511b0baab" providerId="AD" clId="Web-{1C52B2B8-B023-3361-9095-B97A70D9F477}" dt="2026-03-06T22:58:03.310" v="349" actId="20577"/>
          <ac:spMkLst>
            <pc:docMk/>
            <pc:sldMk cId="134333033" sldId="3035"/>
            <ac:spMk id="5" creationId="{8C0DDB6E-3FA0-18D9-5267-76FE330ABBBE}"/>
          </ac:spMkLst>
        </pc:spChg>
      </pc:sldChg>
    </pc:docChg>
  </pc:docChgLst>
  <pc:docChgLst>
    <pc:chgData name="Breanna M. Dohrman [KDHE]" userId="S::breanna.m.dohrman@kdhe.ks.gov::f9c2018f-cf41-4675-87ad-5d7511b0baab" providerId="AD" clId="Web-{2511B54A-5822-AD34-0FC6-BDD2AED9DE94}"/>
    <pc:docChg chg="modSld">
      <pc:chgData name="Breanna M. Dohrman [KDHE]" userId="S::breanna.m.dohrman@kdhe.ks.gov::f9c2018f-cf41-4675-87ad-5d7511b0baab" providerId="AD" clId="Web-{2511B54A-5822-AD34-0FC6-BDD2AED9DE94}" dt="2026-03-09T15:10:28.921" v="3" actId="20577"/>
      <pc:docMkLst>
        <pc:docMk/>
      </pc:docMkLst>
      <pc:sldChg chg="modSp modCm">
        <pc:chgData name="Breanna M. Dohrman [KDHE]" userId="S::breanna.m.dohrman@kdhe.ks.gov::f9c2018f-cf41-4675-87ad-5d7511b0baab" providerId="AD" clId="Web-{2511B54A-5822-AD34-0FC6-BDD2AED9DE94}" dt="2026-03-09T15:10:28.921" v="3" actId="20577"/>
        <pc:sldMkLst>
          <pc:docMk/>
          <pc:sldMk cId="875844661" sldId="3028"/>
        </pc:sldMkLst>
        <pc:spChg chg="mod">
          <ac:chgData name="Breanna M. Dohrman [KDHE]" userId="S::breanna.m.dohrman@kdhe.ks.gov::f9c2018f-cf41-4675-87ad-5d7511b0baab" providerId="AD" clId="Web-{2511B54A-5822-AD34-0FC6-BDD2AED9DE94}" dt="2026-03-09T15:10:28.921" v="3" actId="20577"/>
          <ac:spMkLst>
            <pc:docMk/>
            <pc:sldMk cId="875844661" sldId="3028"/>
            <ac:spMk id="7" creationId="{9CD294C7-F010-FE3A-2530-6113B59B2D2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reanna M. Dohrman [KDHE]" userId="S::breanna.m.dohrman@kdhe.ks.gov::f9c2018f-cf41-4675-87ad-5d7511b0baab" providerId="AD" clId="Web-{2511B54A-5822-AD34-0FC6-BDD2AED9DE94}" dt="2026-03-09T15:10:28.921" v="3" actId="20577"/>
              <pc2:cmMkLst xmlns:pc2="http://schemas.microsoft.com/office/powerpoint/2019/9/main/command">
                <pc:docMk/>
                <pc:sldMk cId="875844661" sldId="3028"/>
                <pc2:cmMk id="{2916D73F-E076-4054-B092-09E0AE5C012F}"/>
              </pc2:cmMkLst>
            </pc226:cmChg>
          </p:ext>
        </pc:extLst>
      </pc:sldChg>
    </pc:docChg>
  </pc:docChgLst>
  <pc:docChgLst>
    <pc:chgData name="Breanna M. Dohrman [KDHE]" userId="S::breanna.m.dohrman@kdhe.ks.gov::f9c2018f-cf41-4675-87ad-5d7511b0baab" providerId="AD" clId="Web-{0AEB664C-47C2-E57D-6AE3-F9050650F4B1}"/>
    <pc:docChg chg="addSld modSld">
      <pc:chgData name="Breanna M. Dohrman [KDHE]" userId="S::breanna.m.dohrman@kdhe.ks.gov::f9c2018f-cf41-4675-87ad-5d7511b0baab" providerId="AD" clId="Web-{0AEB664C-47C2-E57D-6AE3-F9050650F4B1}" dt="2026-02-25T22:18:24.095" v="80"/>
      <pc:docMkLst>
        <pc:docMk/>
      </pc:docMkLst>
      <pc:sldChg chg="modSp">
        <pc:chgData name="Breanna M. Dohrman [KDHE]" userId="S::breanna.m.dohrman@kdhe.ks.gov::f9c2018f-cf41-4675-87ad-5d7511b0baab" providerId="AD" clId="Web-{0AEB664C-47C2-E57D-6AE3-F9050650F4B1}" dt="2026-02-25T20:43:29.402" v="6" actId="20577"/>
        <pc:sldMkLst>
          <pc:docMk/>
          <pc:sldMk cId="0" sldId="256"/>
        </pc:sldMkLst>
        <pc:spChg chg="mod">
          <ac:chgData name="Breanna M. Dohrman [KDHE]" userId="S::breanna.m.dohrman@kdhe.ks.gov::f9c2018f-cf41-4675-87ad-5d7511b0baab" providerId="AD" clId="Web-{0AEB664C-47C2-E57D-6AE3-F9050650F4B1}" dt="2026-02-25T20:43:29.402" v="6" actId="20577"/>
          <ac:spMkLst>
            <pc:docMk/>
            <pc:sldMk cId="0" sldId="256"/>
            <ac:spMk id="6" creationId="{3DFA8783-C98C-FAC3-E07E-4BB9BF60DF84}"/>
          </ac:spMkLst>
        </pc:spChg>
      </pc:sldChg>
      <pc:sldChg chg="addSp delSp modSp">
        <pc:chgData name="Breanna M. Dohrman [KDHE]" userId="S::breanna.m.dohrman@kdhe.ks.gov::f9c2018f-cf41-4675-87ad-5d7511b0baab" providerId="AD" clId="Web-{0AEB664C-47C2-E57D-6AE3-F9050650F4B1}" dt="2026-02-25T22:18:24.095" v="80"/>
        <pc:sldMkLst>
          <pc:docMk/>
          <pc:sldMk cId="875844661" sldId="3028"/>
        </pc:sldMkLst>
        <pc:spChg chg="add">
          <ac:chgData name="Breanna M. Dohrman [KDHE]" userId="S::breanna.m.dohrman@kdhe.ks.gov::f9c2018f-cf41-4675-87ad-5d7511b0baab" providerId="AD" clId="Web-{0AEB664C-47C2-E57D-6AE3-F9050650F4B1}" dt="2026-02-25T22:18:24.095" v="80"/>
          <ac:spMkLst>
            <pc:docMk/>
            <pc:sldMk cId="875844661" sldId="3028"/>
            <ac:spMk id="2" creationId="{D73DEC5A-17A4-3678-8934-2ED8B3522357}"/>
          </ac:spMkLst>
        </pc:spChg>
        <pc:spChg chg="add">
          <ac:chgData name="Breanna M. Dohrman [KDHE]" userId="S::breanna.m.dohrman@kdhe.ks.gov::f9c2018f-cf41-4675-87ad-5d7511b0baab" providerId="AD" clId="Web-{0AEB664C-47C2-E57D-6AE3-F9050650F4B1}" dt="2026-02-25T20:46:53.730" v="45"/>
          <ac:spMkLst>
            <pc:docMk/>
            <pc:sldMk cId="875844661" sldId="3028"/>
            <ac:spMk id="6" creationId="{4176BD1D-509F-DF9F-6B16-F3077BC039A8}"/>
          </ac:spMkLst>
        </pc:spChg>
        <pc:spChg chg="add">
          <ac:chgData name="Breanna M. Dohrman [KDHE]" userId="S::breanna.m.dohrman@kdhe.ks.gov::f9c2018f-cf41-4675-87ad-5d7511b0baab" providerId="AD" clId="Web-{0AEB664C-47C2-E57D-6AE3-F9050650F4B1}" dt="2026-02-25T20:47:00.542" v="46"/>
          <ac:spMkLst>
            <pc:docMk/>
            <pc:sldMk cId="875844661" sldId="3028"/>
            <ac:spMk id="7" creationId="{9CD294C7-F010-FE3A-2530-6113B59B2D23}"/>
          </ac:spMkLst>
        </pc:spChg>
      </pc:sldChg>
      <pc:sldChg chg="addSp delSp modSp">
        <pc:chgData name="Breanna M. Dohrman [KDHE]" userId="S::breanna.m.dohrman@kdhe.ks.gov::f9c2018f-cf41-4675-87ad-5d7511b0baab" providerId="AD" clId="Web-{0AEB664C-47C2-E57D-6AE3-F9050650F4B1}" dt="2026-02-25T20:46:16.667" v="39" actId="20577"/>
        <pc:sldMkLst>
          <pc:docMk/>
          <pc:sldMk cId="4171344753" sldId="3029"/>
        </pc:sldMkLst>
        <pc:spChg chg="add mod">
          <ac:chgData name="Breanna M. Dohrman [KDHE]" userId="S::breanna.m.dohrman@kdhe.ks.gov::f9c2018f-cf41-4675-87ad-5d7511b0baab" providerId="AD" clId="Web-{0AEB664C-47C2-E57D-6AE3-F9050650F4B1}" dt="2026-02-25T20:46:16.667" v="39" actId="20577"/>
          <ac:spMkLst>
            <pc:docMk/>
            <pc:sldMk cId="4171344753" sldId="3029"/>
            <ac:spMk id="6" creationId="{19644F93-2462-31C5-B34C-F8A212C7B03C}"/>
          </ac:spMkLst>
        </pc:spChg>
      </pc:sldChg>
      <pc:sldChg chg="addSp delSp modSp">
        <pc:chgData name="Breanna M. Dohrman [KDHE]" userId="S::breanna.m.dohrman@kdhe.ks.gov::f9c2018f-cf41-4675-87ad-5d7511b0baab" providerId="AD" clId="Web-{0AEB664C-47C2-E57D-6AE3-F9050650F4B1}" dt="2026-02-25T20:48:12.917" v="57"/>
        <pc:sldMkLst>
          <pc:docMk/>
          <pc:sldMk cId="1007115189" sldId="3031"/>
        </pc:sldMkLst>
        <pc:spChg chg="add mod">
          <ac:chgData name="Breanna M. Dohrman [KDHE]" userId="S::breanna.m.dohrman@kdhe.ks.gov::f9c2018f-cf41-4675-87ad-5d7511b0baab" providerId="AD" clId="Web-{0AEB664C-47C2-E57D-6AE3-F9050650F4B1}" dt="2026-02-25T20:47:41.917" v="54" actId="1076"/>
          <ac:spMkLst>
            <pc:docMk/>
            <pc:sldMk cId="1007115189" sldId="3031"/>
            <ac:spMk id="7" creationId="{5EED6FB2-9D67-3864-D199-0ED5F90C8760}"/>
          </ac:spMkLst>
        </pc:spChg>
        <pc:spChg chg="add">
          <ac:chgData name="Breanna M. Dohrman [KDHE]" userId="S::breanna.m.dohrman@kdhe.ks.gov::f9c2018f-cf41-4675-87ad-5d7511b0baab" providerId="AD" clId="Web-{0AEB664C-47C2-E57D-6AE3-F9050650F4B1}" dt="2026-02-25T20:48:12.917" v="57"/>
          <ac:spMkLst>
            <pc:docMk/>
            <pc:sldMk cId="1007115189" sldId="3031"/>
            <ac:spMk id="8" creationId="{334A4F4F-2565-D789-BD3E-3F68D41B468F}"/>
          </ac:spMkLst>
        </pc:spChg>
      </pc:sldChg>
      <pc:sldChg chg="addSp delSp modSp">
        <pc:chgData name="Breanna M. Dohrman [KDHE]" userId="S::breanna.m.dohrman@kdhe.ks.gov::f9c2018f-cf41-4675-87ad-5d7511b0baab" providerId="AD" clId="Web-{0AEB664C-47C2-E57D-6AE3-F9050650F4B1}" dt="2026-02-25T22:17:53.048" v="78" actId="20577"/>
        <pc:sldMkLst>
          <pc:docMk/>
          <pc:sldMk cId="2395912707" sldId="3032"/>
        </pc:sldMkLst>
        <pc:spChg chg="add del">
          <ac:chgData name="Breanna M. Dohrman [KDHE]" userId="S::breanna.m.dohrman@kdhe.ks.gov::f9c2018f-cf41-4675-87ad-5d7511b0baab" providerId="AD" clId="Web-{0AEB664C-47C2-E57D-6AE3-F9050650F4B1}" dt="2026-02-25T21:22:29.626" v="60"/>
          <ac:spMkLst>
            <pc:docMk/>
            <pc:sldMk cId="2395912707" sldId="3032"/>
            <ac:spMk id="2" creationId="{3409E06A-8D43-167A-5398-ECDC71E512EC}"/>
          </ac:spMkLst>
        </pc:spChg>
        <pc:spChg chg="add mod">
          <ac:chgData name="Breanna M. Dohrman [KDHE]" userId="S::breanna.m.dohrman@kdhe.ks.gov::f9c2018f-cf41-4675-87ad-5d7511b0baab" providerId="AD" clId="Web-{0AEB664C-47C2-E57D-6AE3-F9050650F4B1}" dt="2026-02-25T22:17:53.048" v="78" actId="20577"/>
          <ac:spMkLst>
            <pc:docMk/>
            <pc:sldMk cId="2395912707" sldId="3032"/>
            <ac:spMk id="4" creationId="{58CA14CF-E910-4EFD-FD0A-23B129EAF1F6}"/>
          </ac:spMkLst>
        </pc:spChg>
      </pc:sldChg>
      <pc:sldChg chg="addSp delSp modSp">
        <pc:chgData name="Breanna M. Dohrman [KDHE]" userId="S::breanna.m.dohrman@kdhe.ks.gov::f9c2018f-cf41-4675-87ad-5d7511b0baab" providerId="AD" clId="Web-{0AEB664C-47C2-E57D-6AE3-F9050650F4B1}" dt="2026-02-25T21:22:57.860" v="65" actId="1076"/>
        <pc:sldMkLst>
          <pc:docMk/>
          <pc:sldMk cId="115103383" sldId="3033"/>
        </pc:sldMkLst>
        <pc:spChg chg="add mod">
          <ac:chgData name="Breanna M. Dohrman [KDHE]" userId="S::breanna.m.dohrman@kdhe.ks.gov::f9c2018f-cf41-4675-87ad-5d7511b0baab" providerId="AD" clId="Web-{0AEB664C-47C2-E57D-6AE3-F9050650F4B1}" dt="2026-02-25T21:22:57.860" v="65" actId="1076"/>
          <ac:spMkLst>
            <pc:docMk/>
            <pc:sldMk cId="115103383" sldId="3033"/>
            <ac:spMk id="2" creationId="{2540ADA7-1B0C-03B4-1AEE-57B40677D48A}"/>
          </ac:spMkLst>
        </pc:spChg>
      </pc:sldChg>
      <pc:sldChg chg="addSp delSp modSp new">
        <pc:chgData name="Breanna M. Dohrman [KDHE]" userId="S::breanna.m.dohrman@kdhe.ks.gov::f9c2018f-cf41-4675-87ad-5d7511b0baab" providerId="AD" clId="Web-{0AEB664C-47C2-E57D-6AE3-F9050650F4B1}" dt="2026-02-25T21:23:39.673" v="75" actId="20577"/>
        <pc:sldMkLst>
          <pc:docMk/>
          <pc:sldMk cId="2324695579" sldId="3034"/>
        </pc:sldMkLst>
        <pc:spChg chg="mod">
          <ac:chgData name="Breanna M. Dohrman [KDHE]" userId="S::breanna.m.dohrman@kdhe.ks.gov::f9c2018f-cf41-4675-87ad-5d7511b0baab" providerId="AD" clId="Web-{0AEB664C-47C2-E57D-6AE3-F9050650F4B1}" dt="2026-02-25T21:23:39.673" v="75" actId="20577"/>
          <ac:spMkLst>
            <pc:docMk/>
            <pc:sldMk cId="2324695579" sldId="3034"/>
            <ac:spMk id="3" creationId="{5741A6BC-57DE-5110-15F3-85E708262F77}"/>
          </ac:spMkLst>
        </pc:spChg>
        <pc:spChg chg="add mod">
          <ac:chgData name="Breanna M. Dohrman [KDHE]" userId="S::breanna.m.dohrman@kdhe.ks.gov::f9c2018f-cf41-4675-87ad-5d7511b0baab" providerId="AD" clId="Web-{0AEB664C-47C2-E57D-6AE3-F9050650F4B1}" dt="2026-02-25T21:23:25.860" v="70" actId="1076"/>
          <ac:spMkLst>
            <pc:docMk/>
            <pc:sldMk cId="2324695579" sldId="3034"/>
            <ac:spMk id="4" creationId="{7471266E-4EC4-3A94-5356-1A2EFE11B9B4}"/>
          </ac:spMkLst>
        </pc:spChg>
      </pc:sldChg>
    </pc:docChg>
  </pc:docChgLst>
  <pc:docChgLst>
    <pc:chgData name="Breanna M. Dohrman [KDHE]" userId="S::breanna.m.dohrman@kdhe.ks.gov::f9c2018f-cf41-4675-87ad-5d7511b0baab" providerId="AD" clId="Web-{40FD2C37-7D4D-E753-51FB-53145EC8BB33}"/>
    <pc:docChg chg="modSld">
      <pc:chgData name="Breanna M. Dohrman [KDHE]" userId="S::breanna.m.dohrman@kdhe.ks.gov::f9c2018f-cf41-4675-87ad-5d7511b0baab" providerId="AD" clId="Web-{40FD2C37-7D4D-E753-51FB-53145EC8BB33}" dt="2026-03-07T21:08:54.423" v="2" actId="20577"/>
      <pc:docMkLst>
        <pc:docMk/>
      </pc:docMkLst>
      <pc:sldChg chg="modSp">
        <pc:chgData name="Breanna M. Dohrman [KDHE]" userId="S::breanna.m.dohrman@kdhe.ks.gov::f9c2018f-cf41-4675-87ad-5d7511b0baab" providerId="AD" clId="Web-{40FD2C37-7D4D-E753-51FB-53145EC8BB33}" dt="2026-03-07T21:08:54.423" v="2" actId="20577"/>
        <pc:sldMkLst>
          <pc:docMk/>
          <pc:sldMk cId="134333033" sldId="3035"/>
        </pc:sldMkLst>
        <pc:spChg chg="mod">
          <ac:chgData name="Breanna M. Dohrman [KDHE]" userId="S::breanna.m.dohrman@kdhe.ks.gov::f9c2018f-cf41-4675-87ad-5d7511b0baab" providerId="AD" clId="Web-{40FD2C37-7D4D-E753-51FB-53145EC8BB33}" dt="2026-03-07T21:08:54.423" v="2" actId="20577"/>
          <ac:spMkLst>
            <pc:docMk/>
            <pc:sldMk cId="134333033" sldId="3035"/>
            <ac:spMk id="5" creationId="{8C0DDB6E-3FA0-18D9-5267-76FE330ABBB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B6A349-CFA5-2F20-7D6A-0182342777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25A729-A2E9-38F8-C8A1-716E0A8AFF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5E65A1-EFC5-4C23-B50F-91176AA6B41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EED12-E760-FC46-B025-4409B94DA8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60F58-57D0-0DDB-AE0E-DEFB8C58B9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B8CDA69-A516-4C85-B7FF-D2C8FCD29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EB7993-6347-7324-4DDC-46FF22E851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D4081-67E3-2A50-E475-EF6B0B6D2F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10525E-CE6B-4898-ADAF-64843420707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7546D7D-DC56-AF4C-8C8D-7CF211C88B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3F010DA-A90B-D658-BD8B-236501EB1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30612-A3F8-EA56-7260-BB8C13CF32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9AE93-D396-8246-762C-42698FC722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6FD840D-4632-4D52-A61D-CDB37D2628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620205A-4F6A-7462-6750-F880CDE039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FDFC80-11ED-1164-34D1-BF722A1BD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i="1">
              <a:ea typeface="Calibri"/>
              <a:cs typeface="Calibri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3105D89-39AA-9008-F723-733C63BD58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4325EA-ED16-4BDA-BEF7-70ED3BEF5762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D840D-4632-4D52-A61D-CDB37D2628D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62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799F15-1831-E1F7-25F9-42682826D66D}"/>
              </a:ext>
            </a:extLst>
          </p:cNvPr>
          <p:cNvSpPr/>
          <p:nvPr userDrawn="1"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4F98AD3-2CB4-B3AD-FAD5-0E93395385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6" b="18916"/>
          <a:stretch>
            <a:fillRect/>
          </a:stretch>
        </p:blipFill>
        <p:spPr bwMode="auto">
          <a:xfrm>
            <a:off x="0" y="0"/>
            <a:ext cx="1219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1424C9-47E1-1FCC-9FF1-8D8176F537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0" y="1524000"/>
            <a:ext cx="6096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0" y="5715000"/>
            <a:ext cx="121920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2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6920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4649E8-FDF2-9ACE-E229-DE7AB1EF4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E862-DB0E-4D8A-978A-84904CC6DAC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DBB433-E45C-635B-C13A-B433D545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AD324F-B8C1-10F6-CDA8-25018BA5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F4999-312F-43E2-B512-AFC2F5B718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46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DEB8A20-D255-313D-55F0-7BADCBE3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9D5C1-B8EE-4A85-8A5F-97D4061D7E3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A6D4C0-C104-C863-C930-AB71A5F2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34B7BA-58EA-62D7-32F0-DFF1604C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912E6-2096-4450-96FD-93D6A62EE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86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A29F2A5-9949-CB95-A619-D15E764C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233A-F3CF-40D0-B806-E53CA53B763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3BE6B5-8A56-F335-74DF-0DC788E9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4650BD-B53C-F51F-AC6D-E699D6CA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541D2-4786-4D12-8AC1-B87C4471E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465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D7B24F-2A09-B0C2-EB3B-4EACC600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DF9AA-1590-4D97-980B-4C121F1A1E7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7848A1-4851-09D5-D414-71EC02F7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34462EC-DAC6-3262-63BD-14DB968F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B8352-1FE2-4663-99E2-7D580DA7DA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85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B2C1F1-6B3C-4693-6666-47E9718C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B48D2-960B-430E-9E71-6444DD2D015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EE0441-19F8-06E5-E43F-0A8C1FC7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D66428-CAE6-E661-F1B9-FC2197FF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16838-710C-4FB7-AF0D-53C9DD9A6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686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773CBB-DCC4-F58A-9C1C-4ACF9D2B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4258-789A-41F1-ABD8-3E6B92350A8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9597CB-E131-BE9B-1921-4AD260BE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BAF994-E2DA-7433-9934-3A7D7E62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7CFBB-CA3C-49DF-B13F-1E4D17699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751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FD00C-0481-F5F4-FF0D-9B18B67E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9D87-C581-48A4-986E-CDB5FBBFC1C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0B062-0FD3-4136-B799-5B9595B0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40182-8D02-29E3-3A0D-6DE69DBD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6A04C-13A3-4CCB-83DE-7EF827398A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935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E8147-FAED-3B33-BED6-774A8186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9361-0838-4D3E-A555-2ECB5A35413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8DEA7-05FD-0DB7-A18E-90BDAD1E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09D52-9FC4-7F70-409C-428CC8A6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DA597-B46B-4762-A688-0C574BE53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34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A16407-DDC8-40D4-3A46-A80AFA86685C}"/>
              </a:ext>
            </a:extLst>
          </p:cNvPr>
          <p:cNvSpPr/>
          <p:nvPr userDrawn="1"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rgbClr val="00256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D175F6D4-7CD6-3CA1-B3A4-F2B79381ED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6" b="18916"/>
          <a:stretch>
            <a:fillRect/>
          </a:stretch>
        </p:blipFill>
        <p:spPr bwMode="auto">
          <a:xfrm>
            <a:off x="0" y="0"/>
            <a:ext cx="1219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26AD8D-585C-ECAB-BAFE-DF01F18312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0" y="1524000"/>
            <a:ext cx="6096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0" y="5715000"/>
            <a:ext cx="121920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2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1664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848B07B5-CB47-8A3A-7DDB-43E3AC4DFA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8" r="21480" b="61115"/>
          <a:stretch>
            <a:fillRect/>
          </a:stretch>
        </p:blipFill>
        <p:spPr bwMode="auto">
          <a:xfrm>
            <a:off x="3962400" y="0"/>
            <a:ext cx="8229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1C357A-DAA0-BD80-B1FC-B9AC77317546}"/>
              </a:ext>
            </a:extLst>
          </p:cNvPr>
          <p:cNvSpPr/>
          <p:nvPr userDrawn="1"/>
        </p:nvSpPr>
        <p:spPr>
          <a:xfrm>
            <a:off x="-6350" y="0"/>
            <a:ext cx="12198350" cy="892175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857202-63DE-8B2F-A596-0BD32B87BA44}"/>
              </a:ext>
            </a:extLst>
          </p:cNvPr>
          <p:cNvSpPr/>
          <p:nvPr userDrawn="1"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00256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D00B6CFB-0418-A757-12B5-2C2AB74ED1A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19350" y="6550025"/>
            <a:ext cx="7315200" cy="273050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0FA32E92-F4AC-6D80-92E8-907C4B3D10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8275"/>
            <a:ext cx="1168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6701" y="1066800"/>
            <a:ext cx="116205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/>
          </p:nvPr>
        </p:nvSpPr>
        <p:spPr>
          <a:xfrm>
            <a:off x="1577528" y="175103"/>
            <a:ext cx="975360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506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9D250B-E891-1D96-5A78-E3751C7E584D}"/>
              </a:ext>
            </a:extLst>
          </p:cNvPr>
          <p:cNvSpPr/>
          <p:nvPr userDrawn="1"/>
        </p:nvSpPr>
        <p:spPr>
          <a:xfrm>
            <a:off x="-6350" y="0"/>
            <a:ext cx="12198350" cy="892175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12">
            <a:extLst>
              <a:ext uri="{FF2B5EF4-FFF2-40B4-BE49-F238E27FC236}">
                <a16:creationId xmlns:a16="http://schemas.microsoft.com/office/drawing/2014/main" id="{56B4F313-D5F0-9BD7-9645-6583E113951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219200" y="6523038"/>
            <a:ext cx="9753600" cy="273050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7107B3-CA21-86A8-9C89-3144DD14DF9D}"/>
              </a:ext>
            </a:extLst>
          </p:cNvPr>
          <p:cNvSpPr/>
          <p:nvPr userDrawn="1"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00256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04B506D6-C931-258A-03BF-E2F92788E7E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19350" y="6550025"/>
            <a:ext cx="7315200" cy="273050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29CD48E-584B-81FD-E587-4FE02DB959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8275"/>
            <a:ext cx="1168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6701" y="1066800"/>
            <a:ext cx="116205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77528" y="175103"/>
            <a:ext cx="975360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435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CF8EF0-5560-34BA-A191-59AB9AE843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9450" y="2401888"/>
            <a:ext cx="5446713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41AC06-C4D6-15EE-383C-5BFCAB149BC0}"/>
              </a:ext>
            </a:extLst>
          </p:cNvPr>
          <p:cNvSpPr/>
          <p:nvPr userDrawn="1"/>
        </p:nvSpPr>
        <p:spPr>
          <a:xfrm>
            <a:off x="-6350" y="0"/>
            <a:ext cx="12198350" cy="892175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F654FC-F42E-6D5B-F754-C7EBC16D4BDD}"/>
              </a:ext>
            </a:extLst>
          </p:cNvPr>
          <p:cNvSpPr/>
          <p:nvPr userDrawn="1"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00256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D26E6462-C544-1FF3-34F4-DAF25248118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19350" y="6550025"/>
            <a:ext cx="7315200" cy="273050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C238692A-16B3-2325-E2D1-A4A55A009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8275"/>
            <a:ext cx="1168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-152400" y="1258889"/>
            <a:ext cx="12192000" cy="1143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1577528" y="175103"/>
            <a:ext cx="975360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77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ullet Title-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E441D6-39F2-4691-B883-30B8AF6FB669}"/>
              </a:ext>
            </a:extLst>
          </p:cNvPr>
          <p:cNvSpPr/>
          <p:nvPr userDrawn="1"/>
        </p:nvSpPr>
        <p:spPr>
          <a:xfrm>
            <a:off x="-6350" y="0"/>
            <a:ext cx="12198350" cy="892175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AAD2A7-4F59-B6CF-DCA0-9A4B07F8630D}"/>
              </a:ext>
            </a:extLst>
          </p:cNvPr>
          <p:cNvSpPr/>
          <p:nvPr userDrawn="1"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00256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98F946AF-8BEA-7795-BC42-8527A957CCD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19350" y="6550025"/>
            <a:ext cx="7315200" cy="273050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7FB2130-EC39-860D-FCE0-B58BF939C3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8275"/>
            <a:ext cx="1168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6701" y="1066800"/>
            <a:ext cx="116205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7"/>
          <p:cNvSpPr>
            <a:spLocks noGrp="1"/>
          </p:cNvSpPr>
          <p:nvPr>
            <p:ph type="title"/>
          </p:nvPr>
        </p:nvSpPr>
        <p:spPr>
          <a:xfrm>
            <a:off x="1577528" y="175103"/>
            <a:ext cx="975360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215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lor Bullet Title-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C0E369BE-17CF-76B7-5E55-39C2EA6F23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8" r="21480" b="61115"/>
          <a:stretch>
            <a:fillRect/>
          </a:stretch>
        </p:blipFill>
        <p:spPr bwMode="auto">
          <a:xfrm>
            <a:off x="3962400" y="0"/>
            <a:ext cx="8229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6448D0-A283-DC7A-F64C-BA69E1E8BEBA}"/>
              </a:ext>
            </a:extLst>
          </p:cNvPr>
          <p:cNvSpPr/>
          <p:nvPr userDrawn="1"/>
        </p:nvSpPr>
        <p:spPr>
          <a:xfrm>
            <a:off x="-6350" y="0"/>
            <a:ext cx="12198350" cy="892175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9E3DDB-8B3E-A5DD-6392-C25230F42D10}"/>
              </a:ext>
            </a:extLst>
          </p:cNvPr>
          <p:cNvSpPr/>
          <p:nvPr userDrawn="1"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00256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DFEFE8D3-BCEC-3F67-934A-1876F0623FB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19350" y="6550025"/>
            <a:ext cx="7315200" cy="273050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680942C-AFE3-28EB-ABD5-6BBA19502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8275"/>
            <a:ext cx="1168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6701" y="1066800"/>
            <a:ext cx="116205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1577528" y="175103"/>
            <a:ext cx="975360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419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BE167C-490C-A2C7-3256-11248E59A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9450" y="2401888"/>
            <a:ext cx="5446713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85BAE6-9ECE-369C-47D0-9EA0D8F2CC10}"/>
              </a:ext>
            </a:extLst>
          </p:cNvPr>
          <p:cNvSpPr/>
          <p:nvPr userDrawn="1"/>
        </p:nvSpPr>
        <p:spPr>
          <a:xfrm>
            <a:off x="-6350" y="0"/>
            <a:ext cx="12198350" cy="892175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471A43-2B15-51EE-8256-3E0FBF8F9218}"/>
              </a:ext>
            </a:extLst>
          </p:cNvPr>
          <p:cNvSpPr/>
          <p:nvPr userDrawn="1"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00256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D199C26C-C789-952B-1466-CA97E7AE79F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19350" y="6550025"/>
            <a:ext cx="7315200" cy="273050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00CC6570-3295-5586-E905-0B772140EC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8275"/>
            <a:ext cx="1168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-152400" y="1258889"/>
            <a:ext cx="12192000" cy="1143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1577528" y="175103"/>
            <a:ext cx="975360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93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EC5415-FAA9-A70E-811B-538C87DAB69E}"/>
              </a:ext>
            </a:extLst>
          </p:cNvPr>
          <p:cNvSpPr/>
          <p:nvPr userDrawn="1"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A1345BE-B541-DE56-67A6-86F6120329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6" b="18916"/>
          <a:stretch>
            <a:fillRect/>
          </a:stretch>
        </p:blipFill>
        <p:spPr bwMode="auto">
          <a:xfrm>
            <a:off x="0" y="0"/>
            <a:ext cx="1219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3EB35E-7055-E181-B4F6-539C50EBE3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0" y="1524000"/>
            <a:ext cx="6096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0" y="5715000"/>
            <a:ext cx="121920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2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3015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1281A-86E8-ED63-BC7B-3FB03504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45B88-F2CD-4183-9FF5-9230440CB71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96D42-5A82-3FFC-4922-9287A661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F3115-356B-8E85-1B51-B0F53147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DAE0F-E190-4F71-BC62-0CECCFB23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79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79C44-EE72-4E22-E6AF-ABCD11EA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5BBE-E58F-40CB-A56B-AFECA41C8B2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6D7DD-8BA2-A81F-BFB5-A08DFECD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E8F43-3947-BEBC-DFFB-DCDB15EE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DCA12-BEBD-4DB8-A98F-5213156899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80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45D57-1A14-038F-7E22-67994F24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3F7FC-63B9-4CFC-8292-1374852058D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E1C9E-D228-A0C4-A219-79D59D43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F1FD6-FD0A-F875-40B3-FA99511F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5C7F6-E1DE-4999-A977-9438E769F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36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6AD9F27-4C3F-481A-267E-D47777E0DA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9DFDFE3-D10A-A00E-B561-A3A27941CF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22BD05E-F8EE-4C93-5036-3908237F7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643AE32-9ED8-A892-B9BB-44A6C2574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A7BF9-61EE-E4D5-89A8-7EB771CE5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85C135-9CB6-4D57-A722-8A4F4D6B821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06FC8-DB8D-30B7-F545-D2AFAE9AD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F825B-CD78-708B-D31A-330390CB3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4DBF6BA-DCE7-4837-B7F3-05A82E8FFD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  <p:sldLayoutId id="2147484382" r:id="rId12"/>
    <p:sldLayoutId id="2147484383" r:id="rId13"/>
    <p:sldLayoutId id="2147484384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hap.kdhe.ks.gov/KEESM/Jan_2026_Output/5000/5300-Real-Property.htm?rhsearch=home&amp;rhhlterm=home%20hom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hap.kdhe.ks.gov/KEESM/Jan_2026_Output/5000/5700/5721-Exempt-Transfers.htm?rhsearch=transfer&amp;rhhlterm=transfers%20transfer%20transferred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hap.kdhe.ks.gov/KEESM/Jan_2026_Output/8000/8200/8240-Treatment-of-Resources-and-Income.htm?rhsearch=spousal&amp;rhhlterm=spousal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DFA8783-C98C-FAC3-E07E-4BB9BF60DF84}"/>
              </a:ext>
            </a:extLst>
          </p:cNvPr>
          <p:cNvSpPr>
            <a:spLocks noGrp="1"/>
          </p:cNvSpPr>
          <p:nvPr/>
        </p:nvSpPr>
        <p:spPr bwMode="auto">
          <a:xfrm>
            <a:off x="952500" y="5638800"/>
            <a:ext cx="10287000" cy="9906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HCBS Collaboration </a:t>
            </a:r>
          </a:p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First Quarter | March 19,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854C81-8F38-FF39-FEB1-503191E8E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HCBS Collaboration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9644F93-2462-31C5-B34C-F8A212C7B03C}"/>
              </a:ext>
            </a:extLst>
          </p:cNvPr>
          <p:cNvSpPr>
            <a:spLocks noGrp="1"/>
          </p:cNvSpPr>
          <p:nvPr/>
        </p:nvSpPr>
        <p:spPr bwMode="auto">
          <a:xfrm>
            <a:off x="288788" y="1077844"/>
            <a:ext cx="11620500" cy="505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rgbClr val="002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u="sng" dirty="0">
                <a:latin typeface="Arial"/>
                <a:cs typeface="Arial"/>
              </a:rPr>
              <a:t>Agenda and Welcome</a:t>
            </a:r>
            <a:endParaRPr lang="en-US" dirty="0"/>
          </a:p>
          <a:p>
            <a:pPr marL="571500" indent="-571500">
              <a:buFont typeface="Arial,Sans-Serif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Resource and Income Limits 2026</a:t>
            </a:r>
            <a:endParaRPr lang="en-US" sz="3200" dirty="0"/>
          </a:p>
          <a:p>
            <a:pPr marL="571500" indent="-571500">
              <a:buFont typeface="Arial,Sans-Serif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Home and Surrounding Property</a:t>
            </a:r>
            <a:endParaRPr lang="en-US" sz="3200" dirty="0"/>
          </a:p>
          <a:p>
            <a:pPr marL="1257300" lvl="1">
              <a:buFont typeface="Arial,Sans-Serif" panose="020B0604020202020204" pitchFamily="34" charset="0"/>
              <a:buChar char="•"/>
            </a:pPr>
            <a:r>
              <a:rPr lang="en-US" sz="2400" dirty="0">
                <a:solidFill>
                  <a:srgbClr val="002569"/>
                </a:solidFill>
                <a:latin typeface="Arial"/>
                <a:cs typeface="Arial"/>
              </a:rPr>
              <a:t>Available asset vs Exempt asset</a:t>
            </a:r>
          </a:p>
          <a:p>
            <a:pPr marL="1257300" lvl="1">
              <a:buFont typeface="Arial,Sans-Serif" panose="020B0604020202020204" pitchFamily="34" charset="0"/>
              <a:buChar char="•"/>
            </a:pPr>
            <a:r>
              <a:rPr lang="en-US" sz="2400" dirty="0">
                <a:solidFill>
                  <a:srgbClr val="002569"/>
                </a:solidFill>
                <a:latin typeface="Arial"/>
                <a:cs typeface="Arial"/>
              </a:rPr>
              <a:t>Transfer of Property </a:t>
            </a:r>
          </a:p>
          <a:p>
            <a:pPr marL="571500" indent="-571500">
              <a:buFont typeface="Arial,Sans-Serif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Spousal Impoverishment</a:t>
            </a:r>
            <a:endParaRPr lang="en-US" sz="3200" dirty="0"/>
          </a:p>
          <a:p>
            <a:pPr marL="571500" indent="-571500">
              <a:buFont typeface="Arial,Sans-Serif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PMDT Process</a:t>
            </a:r>
          </a:p>
          <a:p>
            <a:pPr marL="571500" indent="-571500">
              <a:buFont typeface="Arial,Sans-Serif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,Sans-Serif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  <a:p>
            <a:pPr marL="571500" indent="-571500"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4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0C41F6-C249-7AC8-A7E2-90DF9987F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528" y="175103"/>
            <a:ext cx="10538272" cy="548640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HCBS Collaboration</a:t>
            </a:r>
            <a:endParaRPr lang="en-US" sz="4000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176BD1D-509F-DF9F-6B16-F3077BC039A8}"/>
              </a:ext>
            </a:extLst>
          </p:cNvPr>
          <p:cNvSpPr>
            <a:spLocks noGrp="1"/>
          </p:cNvSpPr>
          <p:nvPr/>
        </p:nvSpPr>
        <p:spPr bwMode="auto">
          <a:xfrm>
            <a:off x="163531" y="1066800"/>
            <a:ext cx="576394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rgbClr val="002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u="sng" dirty="0">
                <a:latin typeface="Arial"/>
                <a:ea typeface="Calibri"/>
                <a:cs typeface="Arial"/>
              </a:rPr>
              <a:t>Home Countable as Resource</a:t>
            </a:r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ea typeface="Calibri"/>
                <a:cs typeface="Arial"/>
              </a:rPr>
              <a:t>Does not intend to return home with no others living in the home</a:t>
            </a:r>
          </a:p>
          <a:p>
            <a:pPr marL="1143000" lvl="1" indent="-457200"/>
            <a:r>
              <a:rPr lang="en-US" sz="2400" dirty="0">
                <a:solidFill>
                  <a:srgbClr val="002569"/>
                </a:solidFill>
                <a:latin typeface="Arial"/>
                <a:ea typeface="Calibri"/>
                <a:cs typeface="Arial"/>
              </a:rPr>
              <a:t>Upon 4th month of entering HCBS or Institutional setting</a:t>
            </a:r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ea typeface="Calibri"/>
                <a:cs typeface="Arial"/>
              </a:rPr>
              <a:t>Ownership is placed in an available trust.</a:t>
            </a:r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ea typeface="Calibri"/>
                <a:cs typeface="Arial"/>
              </a:rPr>
              <a:t>Equity (Fair Market Value minus legally binding debt)</a:t>
            </a:r>
          </a:p>
          <a:p>
            <a:pPr marL="457200" indent="-457200">
              <a:buChar char="•"/>
            </a:pPr>
            <a:endParaRPr lang="en-US" sz="3200" dirty="0">
              <a:latin typeface="Arial"/>
              <a:ea typeface="Calibri"/>
              <a:cs typeface="Arial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CD294C7-F010-FE3A-2530-6113B59B2D23}"/>
              </a:ext>
            </a:extLst>
          </p:cNvPr>
          <p:cNvSpPr txBox="1">
            <a:spLocks/>
          </p:cNvSpPr>
          <p:nvPr/>
        </p:nvSpPr>
        <p:spPr bwMode="auto">
          <a:xfrm>
            <a:off x="6091670" y="1064592"/>
            <a:ext cx="5763942" cy="495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rgbClr val="002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u="sng" dirty="0">
                <a:latin typeface="Arial"/>
                <a:ea typeface="Calibri"/>
                <a:cs typeface="Arial"/>
              </a:rPr>
              <a:t>Home Exempt as a Resource </a:t>
            </a:r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ea typeface="Calibri"/>
                <a:cs typeface="Arial"/>
              </a:rPr>
              <a:t>Spouse or dependent resides in the home.</a:t>
            </a:r>
          </a:p>
          <a:p>
            <a:pPr marL="1143000" lvl="1" indent="-457200"/>
            <a:r>
              <a:rPr lang="en-US" sz="2000" dirty="0">
                <a:solidFill>
                  <a:srgbClr val="002569"/>
                </a:solidFill>
                <a:latin typeface="Arial"/>
                <a:ea typeface="Calibri"/>
                <a:cs typeface="Arial"/>
              </a:rPr>
              <a:t>Dependency = legal, financial, medical</a:t>
            </a:r>
            <a:endParaRPr lang="en-US" sz="2000" dirty="0">
              <a:latin typeface="Arial"/>
              <a:ea typeface="Calibri"/>
              <a:cs typeface="Arial"/>
            </a:endParaRPr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ea typeface="Calibri"/>
                <a:cs typeface="Arial"/>
              </a:rPr>
              <a:t>Income Producing at fair market value</a:t>
            </a:r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ea typeface="Calibri"/>
                <a:cs typeface="Arial"/>
              </a:rPr>
              <a:t>First 3 months of entering HCBS or Institutional Setting</a:t>
            </a:r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ea typeface="Calibri"/>
                <a:cs typeface="Arial"/>
              </a:rPr>
              <a:t>Bona Fide Effort to Sell</a:t>
            </a:r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ea typeface="Calibri"/>
                <a:cs typeface="Arial"/>
              </a:rPr>
              <a:t>Legal Impediment</a:t>
            </a:r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ea typeface="Calibri"/>
                <a:cs typeface="Arial"/>
              </a:rPr>
              <a:t>Intent to Return</a:t>
            </a:r>
          </a:p>
          <a:p>
            <a:pPr marL="457200" indent="-457200">
              <a:buChar char="•"/>
            </a:pPr>
            <a:endParaRPr lang="en-US" sz="3200" dirty="0">
              <a:latin typeface="Arial"/>
              <a:ea typeface="Calibri"/>
              <a:cs typeface="Arial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D73DEC5A-17A4-3678-8934-2ED8B3522357}"/>
              </a:ext>
            </a:extLst>
          </p:cNvPr>
          <p:cNvSpPr txBox="1"/>
          <p:nvPr/>
        </p:nvSpPr>
        <p:spPr>
          <a:xfrm>
            <a:off x="77305" y="6118087"/>
            <a:ext cx="12026347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"/>
                <a:cs typeface="Arial"/>
              </a:rPr>
              <a:t>See MKEESM link for more information: </a:t>
            </a:r>
            <a:r>
              <a:rPr lang="en-US" dirty="0">
                <a:latin typeface="Arial"/>
                <a:cs typeface="Arial"/>
                <a:hlinkClick r:id="rId3"/>
              </a:rPr>
              <a:t>MKEESM 5300</a:t>
            </a:r>
            <a:r>
              <a:rPr lang="en-US" dirty="0">
                <a:latin typeface="Arial"/>
                <a:cs typeface="Arial"/>
              </a:rPr>
              <a:t> 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4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9CAF2F-F11A-7FF5-6382-47B82601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HCBS Collaboration</a:t>
            </a:r>
            <a:endParaRPr lang="en-US" sz="400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EED6FB2-9D67-3864-D199-0ED5F90C8760}"/>
              </a:ext>
            </a:extLst>
          </p:cNvPr>
          <p:cNvSpPr>
            <a:spLocks noGrp="1"/>
          </p:cNvSpPr>
          <p:nvPr/>
        </p:nvSpPr>
        <p:spPr bwMode="auto">
          <a:xfrm>
            <a:off x="378056" y="1099931"/>
            <a:ext cx="11429080" cy="493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rgbClr val="002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>
                <a:latin typeface="Arial"/>
                <a:cs typeface="Arial"/>
              </a:rPr>
              <a:t>Transfer of Property Penalty (relating to the home)</a:t>
            </a:r>
            <a:endParaRPr lang="en-US" u="sng" dirty="0"/>
          </a:p>
          <a:p>
            <a:pPr marL="571500" indent="-571500">
              <a:buChar char="•"/>
            </a:pPr>
            <a:r>
              <a:rPr lang="en-US" sz="2800" dirty="0">
                <a:latin typeface="Arial"/>
                <a:cs typeface="Arial"/>
              </a:rPr>
              <a:t>Sold for less than Fair Market Value </a:t>
            </a:r>
          </a:p>
          <a:p>
            <a:pPr marL="571500" indent="-571500">
              <a:buChar char="•"/>
            </a:pPr>
            <a:r>
              <a:rPr lang="en-US" sz="2800" dirty="0">
                <a:latin typeface="Arial"/>
                <a:cs typeface="Arial"/>
              </a:rPr>
              <a:t>Gave property away</a:t>
            </a:r>
            <a:endParaRPr lang="en-US" dirty="0"/>
          </a:p>
          <a:p>
            <a:r>
              <a:rPr lang="en-US" u="sng" dirty="0">
                <a:latin typeface="Arial"/>
                <a:cs typeface="Arial"/>
              </a:rPr>
              <a:t>Exempt Transfers (relating to the home)</a:t>
            </a:r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cs typeface="Arial"/>
              </a:rPr>
              <a:t>Spouse, Child under age 21, Adult Child who meets disability criteria</a:t>
            </a:r>
            <a:endParaRPr lang="en-US" sz="2800" dirty="0"/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cs typeface="Arial"/>
              </a:rPr>
              <a:t>Sibling with equity interest who resided in the home 1 year prior to applicant entering LTC</a:t>
            </a:r>
            <a:endParaRPr lang="en-US" dirty="0">
              <a:latin typeface="Arial"/>
              <a:cs typeface="Arial"/>
            </a:endParaRPr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cs typeface="Arial"/>
              </a:rPr>
              <a:t>Adult Child who resided in the home 2 years immediately prior to the applicant who entered LTC and provided care to the applicant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34A4F4F-2565-D789-BD3E-3F68D41B468F}"/>
              </a:ext>
            </a:extLst>
          </p:cNvPr>
          <p:cNvSpPr txBox="1"/>
          <p:nvPr/>
        </p:nvSpPr>
        <p:spPr>
          <a:xfrm>
            <a:off x="88348" y="6029739"/>
            <a:ext cx="12026347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"/>
                <a:cs typeface="Arial"/>
              </a:rPr>
              <a:t>See MKEESM link for more information: </a:t>
            </a:r>
            <a:r>
              <a:rPr lang="en-US" dirty="0">
                <a:latin typeface="Arial"/>
                <a:cs typeface="Arial"/>
                <a:hlinkClick r:id="rId2"/>
              </a:rPr>
              <a:t>MKEESM 5721</a:t>
            </a:r>
            <a:r>
              <a:rPr lang="en-US" dirty="0">
                <a:latin typeface="Arial"/>
                <a:cs typeface="Arial"/>
              </a:rPr>
              <a:t> 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1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837A1-8022-9AD6-2146-0C369B5EC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8C162B-ADF6-1263-046F-80107654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HCBS Collaboration</a:t>
            </a:r>
            <a:endParaRPr lang="en-US"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09E06A-8D43-167A-5398-ECDC71E512EC}"/>
              </a:ext>
            </a:extLst>
          </p:cNvPr>
          <p:cNvSpPr>
            <a:spLocks noGrp="1"/>
          </p:cNvSpPr>
          <p:nvPr/>
        </p:nvSpPr>
        <p:spPr bwMode="auto">
          <a:xfrm>
            <a:off x="393242" y="989036"/>
            <a:ext cx="11416654" cy="553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rgbClr val="002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>
                <a:latin typeface="Arial"/>
                <a:cs typeface="Arial"/>
              </a:rPr>
              <a:t>Spousal Impoverishment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Applies when one spouse resides in an institutional setting for more than 30 days and the other spouse remains in the community, including HCBS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Applies when both spouses are pursuing HCBS; however, one spouse must be designated as the community spouse</a:t>
            </a:r>
            <a:endParaRPr lang="en-US" sz="2400"/>
          </a:p>
          <a:p>
            <a:pPr marL="342900" indent="-342900">
              <a:buChar char="•"/>
            </a:pPr>
            <a:r>
              <a:rPr lang="en-US" sz="2400" dirty="0">
                <a:latin typeface="Arial"/>
                <a:cs typeface="Arial"/>
              </a:rPr>
              <a:t>The community spouse designation may only change if there is a change in living arrangement, such as institutionalization.</a:t>
            </a:r>
            <a:endParaRPr lang="en-US" sz="2400" dirty="0"/>
          </a:p>
          <a:p>
            <a:pPr marL="342900" indent="-342900">
              <a:buChar char="•"/>
            </a:pPr>
            <a:r>
              <a:rPr lang="en-US" sz="2400" dirty="0">
                <a:latin typeface="Arial"/>
                <a:cs typeface="Arial"/>
              </a:rPr>
              <a:t>Does not apply in all situations when SSI income is received and expected to remain ongoing</a:t>
            </a:r>
          </a:p>
          <a:p>
            <a:pPr marL="571500" indent="-571500"/>
            <a:endParaRPr lang="en-US" sz="2400" dirty="0"/>
          </a:p>
          <a:p>
            <a:pPr marL="1028700" lvl="1" indent="-342900"/>
            <a:endParaRPr lang="en-US" sz="2400" dirty="0">
              <a:solidFill>
                <a:srgbClr val="000000"/>
              </a:solidFill>
            </a:endParaRPr>
          </a:p>
          <a:p>
            <a:pPr marL="1028700" lvl="1" indent="-342900"/>
            <a:endParaRPr lang="en-US" sz="13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8CA14CF-E910-4EFD-FD0A-23B129EAF1F6}"/>
              </a:ext>
            </a:extLst>
          </p:cNvPr>
          <p:cNvSpPr txBox="1"/>
          <p:nvPr/>
        </p:nvSpPr>
        <p:spPr>
          <a:xfrm>
            <a:off x="88348" y="6029739"/>
            <a:ext cx="12026347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"/>
                <a:cs typeface="Arial"/>
              </a:rPr>
              <a:t>See MKEESM link for more information: </a:t>
            </a:r>
            <a:r>
              <a:rPr lang="en-US" dirty="0">
                <a:latin typeface="Arial"/>
                <a:cs typeface="Arial"/>
                <a:hlinkClick r:id="rId2"/>
              </a:rPr>
              <a:t>MKEESM 8240</a:t>
            </a:r>
            <a:r>
              <a:rPr lang="en-US" dirty="0">
                <a:latin typeface="Arial"/>
                <a:cs typeface="Arial"/>
              </a:rPr>
              <a:t> 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1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0553D-5659-004E-04B7-96160F9FB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EA7A3D-C668-5D40-8E95-F54560554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HCBS Collaboration</a:t>
            </a:r>
            <a:endParaRPr lang="en-US"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40ADA7-1B0C-03B4-1AEE-57B40677D48A}"/>
              </a:ext>
            </a:extLst>
          </p:cNvPr>
          <p:cNvSpPr>
            <a:spLocks noGrp="1"/>
          </p:cNvSpPr>
          <p:nvPr/>
        </p:nvSpPr>
        <p:spPr bwMode="auto">
          <a:xfrm>
            <a:off x="240013" y="1033670"/>
            <a:ext cx="11723572" cy="553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rgbClr val="002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>
                <a:latin typeface="Arial"/>
                <a:cs typeface="Arial"/>
              </a:rPr>
              <a:t>Spousal Impoverishment Continued</a:t>
            </a:r>
          </a:p>
          <a:p>
            <a:pPr marL="342900" indent="-342900">
              <a:buChar char="•"/>
            </a:pPr>
            <a:r>
              <a:rPr lang="en-US" sz="2400" dirty="0">
                <a:latin typeface="Arial"/>
                <a:cs typeface="Arial"/>
              </a:rPr>
              <a:t>All resources are evaluated as of the first month of institutionalization (including hospital stays) that exceeds 30 days, or</a:t>
            </a:r>
          </a:p>
          <a:p>
            <a:pPr marL="342900" indent="-342900">
              <a:buChar char="•"/>
            </a:pPr>
            <a:r>
              <a:rPr lang="en-US" sz="2400" dirty="0">
                <a:latin typeface="Arial"/>
                <a:cs typeface="Arial"/>
              </a:rPr>
              <a:t>The date the individual qualifies for HCBS (assessed and has chosen HCBS, including placement on the waitlist).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buChar char="•"/>
            </a:pPr>
            <a:r>
              <a:rPr lang="en-US" sz="2400" dirty="0">
                <a:latin typeface="Arial"/>
                <a:cs typeface="Arial"/>
              </a:rPr>
              <a:t>One-half of total countable resources is protected, not to exceed the maximum CSRA ($162,660 for 2026)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buChar char="•"/>
            </a:pPr>
            <a:r>
              <a:rPr lang="en-US" sz="2400" dirty="0">
                <a:latin typeface="Arial"/>
                <a:cs typeface="Arial"/>
              </a:rPr>
              <a:t>If one-half of total resources is less than the minimum CSRA ($32,532 for 2026), all the assets are protected. 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buChar char="•"/>
            </a:pPr>
            <a:r>
              <a:rPr lang="en-US" sz="2400" dirty="0">
                <a:latin typeface="Arial"/>
                <a:cs typeface="Arial"/>
              </a:rPr>
              <a:t>Resources owned as of the month of determination may not exceed the CSRA plus $2,000.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buChar char="•"/>
            </a:pPr>
            <a:r>
              <a:rPr lang="en-US" sz="2400" dirty="0">
                <a:latin typeface="Arial"/>
                <a:cs typeface="Arial"/>
              </a:rPr>
              <a:t>An M-2 Transfer of Resource form is required if the institutionalized spouse’s countable resources exceed $2,000.</a:t>
            </a:r>
            <a:endParaRPr lang="en-US" dirty="0">
              <a:latin typeface="Arial"/>
              <a:cs typeface="Arial"/>
            </a:endParaRPr>
          </a:p>
          <a:p>
            <a:pPr marL="571500" indent="-571500">
              <a:buChar char="•"/>
            </a:pPr>
            <a:endParaRPr lang="en-US" sz="2400" dirty="0"/>
          </a:p>
          <a:p>
            <a:pPr marL="1028700" lvl="1" indent="-342900"/>
            <a:endParaRPr lang="en-US" sz="2400" dirty="0"/>
          </a:p>
          <a:p>
            <a:pPr marL="1028700" lvl="1" indent="-342900"/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1510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41A6BC-57DE-5110-15F3-85E70826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HCBS Collaboration</a:t>
            </a:r>
            <a:endParaRPr lang="en-US" sz="400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471266E-4EC4-3A94-5356-1A2EFE11B9B4}"/>
              </a:ext>
            </a:extLst>
          </p:cNvPr>
          <p:cNvSpPr>
            <a:spLocks noGrp="1"/>
          </p:cNvSpPr>
          <p:nvPr/>
        </p:nvSpPr>
        <p:spPr bwMode="auto">
          <a:xfrm>
            <a:off x="218846" y="977991"/>
            <a:ext cx="1175302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rgbClr val="002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u="sng" dirty="0">
                <a:latin typeface="Arial"/>
                <a:cs typeface="Arial"/>
              </a:rPr>
              <a:t>Spousal Impoverishment Continued</a:t>
            </a:r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cs typeface="Arial"/>
              </a:rPr>
              <a:t>Income allocations may be considered if a signed M-3 form is received. (maximum, partial, or no allocation).</a:t>
            </a:r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cs typeface="Arial"/>
              </a:rPr>
              <a:t>Allocations are based on the couple’s total non-exempt income.</a:t>
            </a:r>
            <a:endParaRPr lang="en-US" sz="2800" dirty="0"/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cs typeface="Arial"/>
              </a:rPr>
              <a:t>The community spouse may keep up to the monthly income limit, which is set each year ($2,643.75 per month for 2026).</a:t>
            </a:r>
            <a:endParaRPr lang="en-US" sz="2800" dirty="0"/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cs typeface="Arial"/>
              </a:rPr>
              <a:t>This amount may be increased if there are allowable shelter expenses, but the total protected income cannot exceed the maximum monthly limit ($4,066.50 per month for 2026).</a:t>
            </a:r>
            <a:endParaRPr lang="en-US" sz="2800" dirty="0"/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cs typeface="Arial"/>
              </a:rPr>
              <a:t>If dependent family members live with the community spouse, additional income may be allocated.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endParaRPr lang="en-US" sz="3100" u="sng" dirty="0"/>
          </a:p>
          <a:p>
            <a:endParaRPr lang="en-US" sz="3100" u="sng" dirty="0"/>
          </a:p>
        </p:txBody>
      </p:sp>
    </p:spTree>
    <p:extLst>
      <p:ext uri="{BB962C8B-B14F-4D97-AF65-F5344CB8AC3E}">
        <p14:creationId xmlns:p14="http://schemas.microsoft.com/office/powerpoint/2010/main" val="2324695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FEC090-CA91-23D2-CDA7-C7A23303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>
                <a:latin typeface="Arial"/>
                <a:cs typeface="Arial"/>
              </a:rPr>
              <a:t>HCBS Collaboration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C0DDB6E-3FA0-18D9-5267-76FE330ABBBE}"/>
              </a:ext>
            </a:extLst>
          </p:cNvPr>
          <p:cNvSpPr>
            <a:spLocks noGrp="1"/>
          </p:cNvSpPr>
          <p:nvPr/>
        </p:nvSpPr>
        <p:spPr bwMode="auto">
          <a:xfrm>
            <a:off x="218846" y="977991"/>
            <a:ext cx="1175302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rgbClr val="002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u="sng" dirty="0">
                <a:latin typeface="Arial"/>
                <a:cs typeface="Arial"/>
              </a:rPr>
              <a:t>PMDT Process Change </a:t>
            </a:r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cs typeface="Arial"/>
              </a:rPr>
              <a:t>Effective April 1, 2026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Eligibility will request the PMDT packet when requesting financial information. </a:t>
            </a:r>
          </a:p>
          <a:p>
            <a:pPr marL="1143000" lvl="1"/>
            <a:r>
              <a:rPr lang="en-US" sz="2400" dirty="0">
                <a:solidFill>
                  <a:srgbClr val="002569"/>
                </a:solidFill>
                <a:latin typeface="Arial"/>
                <a:cs typeface="Arial"/>
              </a:rPr>
              <a:t>Packet includes Questionnaire and HIPAA release. </a:t>
            </a:r>
            <a:endParaRPr lang="en-US" sz="2400" dirty="0">
              <a:solidFill>
                <a:srgbClr val="002569"/>
              </a:solidFill>
            </a:endParaRPr>
          </a:p>
          <a:p>
            <a:pPr marL="1143000" lvl="1"/>
            <a:r>
              <a:rPr lang="en-US" sz="2400" dirty="0">
                <a:solidFill>
                  <a:srgbClr val="002569"/>
                </a:solidFill>
                <a:latin typeface="Arial"/>
                <a:cs typeface="Arial"/>
              </a:rPr>
              <a:t>All information must be returned before a PMDT referral is sent. </a:t>
            </a:r>
            <a:endParaRPr lang="en-US" sz="2400" dirty="0">
              <a:latin typeface="Arial"/>
              <a:cs typeface="Arial"/>
            </a:endParaRPr>
          </a:p>
          <a:p>
            <a:pPr marL="342900" indent="-342900">
              <a:buChar char="•"/>
            </a:pPr>
            <a:r>
              <a:rPr lang="en-US" sz="2800" dirty="0">
                <a:latin typeface="Arial"/>
                <a:cs typeface="Arial"/>
              </a:rPr>
              <a:t>PMDT Team will obtain Medical Records and render a decision. </a:t>
            </a:r>
            <a:endParaRPr lang="en-US" sz="2800" dirty="0"/>
          </a:p>
          <a:p>
            <a:pPr marL="1028700" lvl="1"/>
            <a:r>
              <a:rPr lang="en-US" sz="2400" dirty="0">
                <a:solidFill>
                  <a:srgbClr val="002569"/>
                </a:solidFill>
                <a:latin typeface="Arial"/>
                <a:cs typeface="Arial"/>
              </a:rPr>
              <a:t>HIPAA release signature requirements are different from applications signature requirements.</a:t>
            </a:r>
            <a:r>
              <a:rPr lang="en-US" sz="2000" dirty="0">
                <a:solidFill>
                  <a:srgbClr val="002569"/>
                </a:solidFill>
                <a:latin typeface="Arial"/>
                <a:cs typeface="Arial"/>
              </a:rPr>
              <a:t> </a:t>
            </a:r>
            <a:endParaRPr lang="en-US" sz="2000" dirty="0">
              <a:solidFill>
                <a:srgbClr val="002569"/>
              </a:solidFill>
            </a:endParaRPr>
          </a:p>
          <a:p>
            <a:endParaRPr lang="en-US" sz="3100" u="sng" dirty="0"/>
          </a:p>
          <a:p>
            <a:endParaRPr lang="en-US" sz="3100" u="sng" dirty="0"/>
          </a:p>
        </p:txBody>
      </p:sp>
    </p:spTree>
    <p:extLst>
      <p:ext uri="{BB962C8B-B14F-4D97-AF65-F5344CB8AC3E}">
        <p14:creationId xmlns:p14="http://schemas.microsoft.com/office/powerpoint/2010/main" val="13433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1">
            <a:extLst>
              <a:ext uri="{FF2B5EF4-FFF2-40B4-BE49-F238E27FC236}">
                <a16:creationId xmlns:a16="http://schemas.microsoft.com/office/drawing/2014/main" id="{06E8A8A9-D821-14A4-7C4E-D815D828E8FD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-152400" y="1258888"/>
            <a:ext cx="121920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600" b="1"/>
              <a:t>Questions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neral KanCare PPT template 08-2018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cae8101-c92d-480c-bc43-c6761ccccc5a}" enabled="0" method="" siteId="{dcae8101-c92d-480c-bc43-c6761ccccc5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551</Words>
  <Application>Microsoft Office PowerPoint</Application>
  <PresentationFormat>Widescreen</PresentationFormat>
  <Paragraphs>62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General KanCare PPT template 08-2018</vt:lpstr>
      <vt:lpstr>Office Theme</vt:lpstr>
      <vt:lpstr>PowerPoint Presentation</vt:lpstr>
      <vt:lpstr>HCBS Collaboration</vt:lpstr>
      <vt:lpstr>HCBS Collaboration</vt:lpstr>
      <vt:lpstr>HCBS Collaboration</vt:lpstr>
      <vt:lpstr>HCBS Collaboration</vt:lpstr>
      <vt:lpstr>HCBS Collaboration</vt:lpstr>
      <vt:lpstr>HCBS Collaboration</vt:lpstr>
      <vt:lpstr>HCBS Collaboration</vt:lpstr>
      <vt:lpstr>PowerPoint Presentation</vt:lpstr>
    </vt:vector>
  </TitlesOfParts>
  <Company>KDHE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KanCare PowerPoint Template 2023</dc:title>
  <dc:creator>Philip Harris [KDHE];Kynedee Hodges [KDHE]</dc:creator>
  <cp:lastModifiedBy>Jessica Pearson [KDHE]</cp:lastModifiedBy>
  <cp:revision>146</cp:revision>
  <cp:lastPrinted>2018-08-08T16:47:23Z</cp:lastPrinted>
  <dcterms:created xsi:type="dcterms:W3CDTF">2011-05-02T20:27:07Z</dcterms:created>
  <dcterms:modified xsi:type="dcterms:W3CDTF">2026-03-10T13:54:42Z</dcterms:modified>
</cp:coreProperties>
</file>