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5185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1" r:id="rId3"/>
    <p:sldId id="262" r:id="rId4"/>
    <p:sldId id="260" r:id="rId5"/>
    <p:sldId id="263" r:id="rId6"/>
    <p:sldId id="264" r:id="rId7"/>
    <p:sldId id="266" r:id="rId8"/>
    <p:sldId id="265" r:id="rId9"/>
  </p:sldIdLst>
  <p:sldSz cx="12192000" cy="6858000"/>
  <p:notesSz cx="6950075" cy="9236075"/>
  <p:custShowLst>
    <p:custShow name="Format Guide Workshop" id="0">
      <p:sldLst/>
    </p:custShow>
  </p:custShowLst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592"/>
    <a:srgbClr val="ADADAD"/>
    <a:srgbClr val="28802A"/>
    <a:srgbClr val="EDAE1D"/>
    <a:srgbClr val="9B2525"/>
    <a:srgbClr val="051934"/>
    <a:srgbClr val="193265"/>
    <a:srgbClr val="204184"/>
    <a:srgbClr val="83A2E1"/>
    <a:srgbClr val="396B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2" autoAdjust="0"/>
    <p:restoredTop sz="96323" autoAdjust="0"/>
  </p:normalViewPr>
  <p:slideViewPr>
    <p:cSldViewPr snapToGrid="0">
      <p:cViewPr varScale="1">
        <p:scale>
          <a:sx n="86" d="100"/>
          <a:sy n="86" d="100"/>
        </p:scale>
        <p:origin x="53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2574" y="444"/>
      </p:cViewPr>
      <p:guideLst/>
    </p:cSldViewPr>
  </p:notesViewPr>
  <p:gridSpacing cx="39601" cy="396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0" y="3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7691E93-EF64-46CC-85E2-BBB5BEDB9501}" type="datetimeFigureOut">
              <a:rPr lang="en-US" sz="800"/>
              <a:t>9/10/2021</a:t>
            </a:fld>
            <a:endParaRPr lang="en-US" sz="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671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0" y="8772671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DCECA85-2A7A-423F-89EA-6868CB52DF19}" type="slidenum">
              <a:rPr lang="en-US" sz="800"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09377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0" y="4410720"/>
            <a:ext cx="6948467" cy="48253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92" tIns="46246" rIns="92492" bIns="46246" rtlCol="0" anchor="ctr"/>
          <a:lstStyle/>
          <a:p>
            <a:pPr algn="ctr"/>
            <a:endParaRPr lang="en-US" dirty="0"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2427" y="3"/>
            <a:ext cx="2929274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400"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6103" y="575009"/>
            <a:ext cx="6620256" cy="3724113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2427" y="8744096"/>
            <a:ext cx="2929274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400"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0" y="8744096"/>
            <a:ext cx="2919957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400"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r>
              <a:rPr lang="en-US"/>
              <a:t>Notes view: </a:t>
            </a:r>
            <a:fld id="{128CEAFE-FA94-43E5-B0FF-D47E1CCDD1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59519" y="4714653"/>
            <a:ext cx="6413424" cy="3768947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F2C7CF5F-7CF3-4DF3-838A-EE34544862CC}" type="datetimeFigureOut">
              <a:rPr lang="en-US" smtClean="0"/>
              <a:pPr/>
              <a:t>9/10/2021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6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spcAft>
        <a:spcPts val="600"/>
      </a:spcAft>
      <a:buFont typeface="Arial" panose="020B0604020202020204" pitchFamily="34" charset="0"/>
      <a:buChar char="​"/>
      <a:defRPr sz="1200" kern="1200">
        <a:solidFill>
          <a:schemeClr val="tx1"/>
        </a:solidFill>
        <a:latin typeface="+mn-lt"/>
        <a:ea typeface="+mn-ea"/>
        <a:cs typeface="+mn-cs"/>
        <a:sym typeface="+mn-lt"/>
      </a:defRPr>
    </a:lvl1pPr>
    <a:lvl2pPr marL="11430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  <a:sym typeface="+mn-lt"/>
      </a:defRPr>
    </a:lvl2pPr>
    <a:lvl3pPr marL="2286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  <a:sym typeface="+mn-lt"/>
      </a:defRPr>
    </a:lvl3pPr>
    <a:lvl4pPr marL="51435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  <a:sym typeface="+mn-lt"/>
      </a:defRPr>
    </a:lvl4pPr>
    <a:lvl5pPr marL="6858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000" i="1" kern="1200">
        <a:solidFill>
          <a:schemeClr val="tx1"/>
        </a:solidFill>
        <a:latin typeface="+mn-lt"/>
        <a:ea typeface="+mn-ea"/>
        <a:cs typeface="+mn-cs"/>
        <a:sym typeface="+mn-lt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10" userDrawn="1">
          <p15:clr>
            <a:srgbClr val="F26B43"/>
          </p15:clr>
        </p15:guide>
        <p15:guide id="2" pos="2189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Relationship Id="rId4" Type="http://schemas.openxmlformats.org/officeDocument/2006/relationships/image" Target="../media/image4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Relationship Id="rId4" Type="http://schemas.openxmlformats.org/officeDocument/2006/relationships/image" Target="../media/image4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6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8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9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0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image" Target="../media/image7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1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8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2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23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image" Target="../media/image8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4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image" Target="../media/image7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5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8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6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image" Target="../media/image7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7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8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8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4.xml"/><Relationship Id="rId4" Type="http://schemas.openxmlformats.org/officeDocument/2006/relationships/image" Target="../media/image4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5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6.xml"/><Relationship Id="rId5" Type="http://schemas.openxmlformats.org/officeDocument/2006/relationships/image" Target="../media/image11.png"/><Relationship Id="rId4" Type="http://schemas.openxmlformats.org/officeDocument/2006/relationships/image" Target="../media/image9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2.bin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9.xml"/><Relationship Id="rId4" Type="http://schemas.openxmlformats.org/officeDocument/2006/relationships/image" Target="../media/image4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0.xml"/><Relationship Id="rId4" Type="http://schemas.openxmlformats.org/officeDocument/2006/relationships/image" Target="../media/image4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1.xml"/><Relationship Id="rId4" Type="http://schemas.openxmlformats.org/officeDocument/2006/relationships/image" Target="../media/image4.emf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3.xml"/><Relationship Id="rId4" Type="http://schemas.openxmlformats.org/officeDocument/2006/relationships/image" Target="../media/image4.emf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4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9.bin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7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1.bin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0.xml"/><Relationship Id="rId4" Type="http://schemas.openxmlformats.org/officeDocument/2006/relationships/image" Target="../media/image4.emf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1.xml"/><Relationship Id="rId4" Type="http://schemas.openxmlformats.org/officeDocument/2006/relationships/image" Target="../media/image4.emf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44.bin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45.bin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46.bin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47.bin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48.bin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49.bin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image" Target="../media/image7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50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6.bin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image" Target="../media/image8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51.bin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image" Target="../media/image10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52.bin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image" Target="../media/image8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53.bin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image" Target="../media/image7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54.bin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image" Target="../media/image8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55.bin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image" Target="../media/image7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56.bin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image" Target="../media/image8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57.bin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0.xml"/><Relationship Id="rId4" Type="http://schemas.openxmlformats.org/officeDocument/2006/relationships/image" Target="../media/image4.emf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1.xml"/><Relationship Id="rId4" Type="http://schemas.openxmlformats.org/officeDocument/2006/relationships/image" Target="../media/image4.emf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2.xml"/><Relationship Id="rId5" Type="http://schemas.openxmlformats.org/officeDocument/2006/relationships/image" Target="../media/image11.png"/><Relationship Id="rId4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61.bin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5.xml"/><Relationship Id="rId5" Type="http://schemas.openxmlformats.org/officeDocument/2006/relationships/image" Target="../media/image7.png"/><Relationship Id="rId4" Type="http://schemas.openxmlformats.org/officeDocument/2006/relationships/image" Target="../media/image4.emf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6.xml"/><Relationship Id="rId4" Type="http://schemas.openxmlformats.org/officeDocument/2006/relationships/image" Target="../media/image4.emf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7.xml"/><Relationship Id="rId4" Type="http://schemas.openxmlformats.org/officeDocument/2006/relationships/image" Target="../media/image4.emf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8.xml"/><Relationship Id="rId4" Type="http://schemas.openxmlformats.org/officeDocument/2006/relationships/image" Target="../media/image4.emf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9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0.xml"/><Relationship Id="rId4" Type="http://schemas.openxmlformats.org/officeDocument/2006/relationships/image" Target="../media/image4.emf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8.bin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3.xml"/><Relationship Id="rId4" Type="http://schemas.openxmlformats.org/officeDocument/2006/relationships/image" Target="../media/image1.emf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4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5.xml"/><Relationship Id="rId5" Type="http://schemas.openxmlformats.org/officeDocument/2006/relationships/image" Target="../media/image6.png"/><Relationship Id="rId4" Type="http://schemas.openxmlformats.org/officeDocument/2006/relationships/image" Target="../media/image1.emf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2.bin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8.xml"/><Relationship Id="rId4" Type="http://schemas.openxmlformats.org/officeDocument/2006/relationships/image" Target="../media/image1.emf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9.xml"/><Relationship Id="rId4" Type="http://schemas.openxmlformats.org/officeDocument/2006/relationships/image" Target="../media/image1.emf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0.xml"/><Relationship Id="rId5" Type="http://schemas.openxmlformats.org/officeDocument/2006/relationships/image" Target="../media/image6.png"/><Relationship Id="rId4" Type="http://schemas.openxmlformats.org/officeDocument/2006/relationships/image" Target="../media/image1.emf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1.xml"/><Relationship Id="rId5" Type="http://schemas.openxmlformats.org/officeDocument/2006/relationships/image" Target="../media/image7.png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246335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4" imgH="384" progId="TCLayout.ActiveDocument.1">
                  <p:embed/>
                </p:oleObj>
              </mc:Choice>
              <mc:Fallback>
                <p:oleObj name="think-cell Slide" r:id="rId4" imgW="384" imgH="38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5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245211DD-9F9B-4E03-931C-F9A31D9B9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629" r="-1"/>
          <a:stretch/>
        </p:blipFill>
        <p:spPr>
          <a:xfrm>
            <a:off x="-206828" y="128361"/>
            <a:ext cx="5817448" cy="5700254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881B43F1-6827-47EF-9941-837D4BAC2F92}"/>
              </a:ext>
            </a:extLst>
          </p:cNvPr>
          <p:cNvSpPr/>
          <p:nvPr userDrawn="1"/>
        </p:nvSpPr>
        <p:spPr>
          <a:xfrm>
            <a:off x="228599" y="234095"/>
            <a:ext cx="5301343" cy="5315899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id="{0AD75D50-CCB4-451E-A7A0-BB659993387C}"/>
              </a:ext>
            </a:extLst>
          </p:cNvPr>
          <p:cNvSpPr/>
          <p:nvPr userDrawn="1"/>
        </p:nvSpPr>
        <p:spPr>
          <a:xfrm flipH="1">
            <a:off x="3984172" y="0"/>
            <a:ext cx="8207828" cy="6865373"/>
          </a:xfrm>
          <a:custGeom>
            <a:avLst/>
            <a:gdLst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7297446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6631621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  <a:gd name="connsiteX0" fmla="*/ 0 w 9314876"/>
              <a:gd name="connsiteY0" fmla="*/ 0 h 719091"/>
              <a:gd name="connsiteX1" fmla="*/ 7297446 w 9314876"/>
              <a:gd name="connsiteY1" fmla="*/ 0 h 719091"/>
              <a:gd name="connsiteX2" fmla="*/ 9314876 w 9314876"/>
              <a:gd name="connsiteY2" fmla="*/ 719091 h 719091"/>
              <a:gd name="connsiteX3" fmla="*/ 0 w 9314876"/>
              <a:gd name="connsiteY3" fmla="*/ 719091 h 719091"/>
              <a:gd name="connsiteX4" fmla="*/ 0 w 9314876"/>
              <a:gd name="connsiteY4" fmla="*/ 0 h 719091"/>
              <a:gd name="connsiteX0" fmla="*/ 0 w 9314876"/>
              <a:gd name="connsiteY0" fmla="*/ 0 h 719091"/>
              <a:gd name="connsiteX1" fmla="*/ 5780280 w 9314876"/>
              <a:gd name="connsiteY1" fmla="*/ 0 h 719091"/>
              <a:gd name="connsiteX2" fmla="*/ 9314876 w 9314876"/>
              <a:gd name="connsiteY2" fmla="*/ 719091 h 719091"/>
              <a:gd name="connsiteX3" fmla="*/ 0 w 9314876"/>
              <a:gd name="connsiteY3" fmla="*/ 719091 h 719091"/>
              <a:gd name="connsiteX4" fmla="*/ 0 w 9314876"/>
              <a:gd name="connsiteY4" fmla="*/ 0 h 71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4876" h="719091">
                <a:moveTo>
                  <a:pt x="0" y="0"/>
                </a:moveTo>
                <a:lnTo>
                  <a:pt x="5780280" y="0"/>
                </a:lnTo>
                <a:lnTo>
                  <a:pt x="9314876" y="719091"/>
                </a:lnTo>
                <a:lnTo>
                  <a:pt x="0" y="719091"/>
                </a:lnTo>
                <a:lnTo>
                  <a:pt x="0" y="0"/>
                </a:lnTo>
                <a:close/>
              </a:path>
            </a:pathLst>
          </a:custGeom>
          <a:solidFill>
            <a:srgbClr val="051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DC743B9-7336-400E-BA85-32B4625CB3B1}"/>
              </a:ext>
            </a:extLst>
          </p:cNvPr>
          <p:cNvCxnSpPr>
            <a:cxnSpLocks/>
          </p:cNvCxnSpPr>
          <p:nvPr userDrawn="1"/>
        </p:nvCxnSpPr>
        <p:spPr>
          <a:xfrm flipH="1">
            <a:off x="3984172" y="-348343"/>
            <a:ext cx="3352799" cy="7500257"/>
          </a:xfrm>
          <a:prstGeom prst="line">
            <a:avLst/>
          </a:prstGeom>
          <a:ln w="38100">
            <a:solidFill>
              <a:srgbClr val="EDAE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CE03D2A-75EA-4556-8607-5684B6FCB788}"/>
              </a:ext>
            </a:extLst>
          </p:cNvPr>
          <p:cNvCxnSpPr>
            <a:cxnSpLocks/>
          </p:cNvCxnSpPr>
          <p:nvPr userDrawn="1"/>
        </p:nvCxnSpPr>
        <p:spPr>
          <a:xfrm flipH="1">
            <a:off x="4105024" y="-321129"/>
            <a:ext cx="3352799" cy="7500257"/>
          </a:xfrm>
          <a:prstGeom prst="line">
            <a:avLst/>
          </a:prstGeom>
          <a:ln w="19050">
            <a:solidFill>
              <a:srgbClr val="EDAE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442CF41-30A6-4F2C-94AC-57500F56FA9B}"/>
              </a:ext>
            </a:extLst>
          </p:cNvPr>
          <p:cNvGrpSpPr/>
          <p:nvPr userDrawn="1"/>
        </p:nvGrpSpPr>
        <p:grpSpPr>
          <a:xfrm rot="6853713">
            <a:off x="205697" y="6574956"/>
            <a:ext cx="8544665" cy="97898"/>
            <a:chOff x="3724275" y="1070092"/>
            <a:chExt cx="8544665" cy="97898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113059E-30D8-4E91-87A3-26AC29ED3EBD}"/>
                </a:ext>
              </a:extLst>
            </p:cNvPr>
            <p:cNvCxnSpPr/>
            <p:nvPr/>
          </p:nvCxnSpPr>
          <p:spPr>
            <a:xfrm>
              <a:off x="4500979" y="1118586"/>
              <a:ext cx="7767961" cy="0"/>
            </a:xfrm>
            <a:prstGeom prst="line">
              <a:avLst/>
            </a:prstGeom>
            <a:ln w="127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5" name="Rectangle 11">
              <a:extLst>
                <a:ext uri="{FF2B5EF4-FFF2-40B4-BE49-F238E27FC236}">
                  <a16:creationId xmlns:a16="http://schemas.microsoft.com/office/drawing/2014/main" id="{78A9BC07-FEBC-458C-AA5E-6238D3DC31AF}"/>
                </a:ext>
              </a:extLst>
            </p:cNvPr>
            <p:cNvSpPr/>
            <p:nvPr/>
          </p:nvSpPr>
          <p:spPr>
            <a:xfrm>
              <a:off x="4117181" y="1070092"/>
              <a:ext cx="343489" cy="96987"/>
            </a:xfrm>
            <a:custGeom>
              <a:avLst/>
              <a:gdLst>
                <a:gd name="connsiteX0" fmla="*/ 0 w 328474"/>
                <a:gd name="connsiteY0" fmla="*/ 0 h 115400"/>
                <a:gd name="connsiteX1" fmla="*/ 328474 w 328474"/>
                <a:gd name="connsiteY1" fmla="*/ 0 h 115400"/>
                <a:gd name="connsiteX2" fmla="*/ 328474 w 328474"/>
                <a:gd name="connsiteY2" fmla="*/ 115400 h 115400"/>
                <a:gd name="connsiteX3" fmla="*/ 0 w 328474"/>
                <a:gd name="connsiteY3" fmla="*/ 115400 h 115400"/>
                <a:gd name="connsiteX4" fmla="*/ 0 w 328474"/>
                <a:gd name="connsiteY4" fmla="*/ 0 h 115400"/>
                <a:gd name="connsiteX0" fmla="*/ 0 w 351549"/>
                <a:gd name="connsiteY0" fmla="*/ 0 h 115400"/>
                <a:gd name="connsiteX1" fmla="*/ 328474 w 351549"/>
                <a:gd name="connsiteY1" fmla="*/ 0 h 115400"/>
                <a:gd name="connsiteX2" fmla="*/ 351549 w 351549"/>
                <a:gd name="connsiteY2" fmla="*/ 56723 h 115400"/>
                <a:gd name="connsiteX3" fmla="*/ 328474 w 351549"/>
                <a:gd name="connsiteY3" fmla="*/ 115400 h 115400"/>
                <a:gd name="connsiteX4" fmla="*/ 0 w 351549"/>
                <a:gd name="connsiteY4" fmla="*/ 115400 h 115400"/>
                <a:gd name="connsiteX5" fmla="*/ 0 w 35154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0 w 40869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8699" h="115400">
                  <a:moveTo>
                    <a:pt x="0" y="0"/>
                  </a:moveTo>
                  <a:lnTo>
                    <a:pt x="328474" y="0"/>
                  </a:lnTo>
                  <a:cubicBezTo>
                    <a:pt x="347110" y="14394"/>
                    <a:pt x="388175" y="47300"/>
                    <a:pt x="408699" y="62166"/>
                  </a:cubicBezTo>
                  <a:lnTo>
                    <a:pt x="328474" y="115400"/>
                  </a:lnTo>
                  <a:lnTo>
                    <a:pt x="0" y="115400"/>
                  </a:lnTo>
                  <a:cubicBezTo>
                    <a:pt x="32428" y="93820"/>
                    <a:pt x="67009" y="71297"/>
                    <a:pt x="97549" y="549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AE1D"/>
            </a:solidFill>
            <a:ln>
              <a:solidFill>
                <a:srgbClr val="EDAE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7A5832DE-830D-4AA1-864D-A7D9E8C5AC94}"/>
                </a:ext>
              </a:extLst>
            </p:cNvPr>
            <p:cNvCxnSpPr/>
            <p:nvPr/>
          </p:nvCxnSpPr>
          <p:spPr>
            <a:xfrm flipH="1">
              <a:off x="3724275" y="1070092"/>
              <a:ext cx="342900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2BB54D2B-836D-435C-A643-B70CC4B7A7D4}"/>
                </a:ext>
              </a:extLst>
            </p:cNvPr>
            <p:cNvCxnSpPr/>
            <p:nvPr/>
          </p:nvCxnSpPr>
          <p:spPr>
            <a:xfrm flipH="1">
              <a:off x="3774281" y="1122066"/>
              <a:ext cx="342900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0951AB87-165C-43EC-865E-5762F4082717}"/>
                </a:ext>
              </a:extLst>
            </p:cNvPr>
            <p:cNvCxnSpPr/>
            <p:nvPr/>
          </p:nvCxnSpPr>
          <p:spPr>
            <a:xfrm flipH="1">
              <a:off x="3724275" y="1167990"/>
              <a:ext cx="342900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136274" y="2928606"/>
            <a:ext cx="5827128" cy="502702"/>
          </a:xfrm>
        </p:spPr>
        <p:txBody>
          <a:bodyPr lIns="91440" tIns="45720" rIns="91440" bIns="45720"/>
          <a:lstStyle>
            <a:lvl1pPr algn="ctr">
              <a:lnSpc>
                <a:spcPct val="100000"/>
              </a:lnSpc>
              <a:buFontTx/>
              <a:buNone/>
              <a:defRPr sz="3200" b="1">
                <a:solidFill>
                  <a:schemeClr val="accent3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136274" y="3470657"/>
            <a:ext cx="5827128" cy="502702"/>
          </a:xfrm>
        </p:spPr>
        <p:txBody>
          <a:bodyPr lIns="91440" tIns="45720" rIns="91440" bIns="45720"/>
          <a:lstStyle>
            <a:lvl1pPr algn="ctr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36274" y="4012707"/>
            <a:ext cx="5827128" cy="424004"/>
          </a:xfrm>
        </p:spPr>
        <p:txBody>
          <a:bodyPr lIns="91440" tIns="45720" rIns="91440" bIns="45720"/>
          <a:lstStyle>
            <a:lvl1pPr algn="ctr">
              <a:lnSpc>
                <a:spcPct val="100000"/>
              </a:lnSpc>
              <a:buFontTx/>
              <a:buNone/>
              <a:defRPr sz="2800" b="1">
                <a:solidFill>
                  <a:schemeClr val="accent3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04184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3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622800"/>
            <a:ext cx="11615045" cy="431218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25569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45262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3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F54B2F8-C51F-4566-BAC0-8A0C8E5754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8478" y="2085628"/>
            <a:ext cx="11615045" cy="408913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800">
                <a:latin typeface="+mn-lt"/>
                <a:ea typeface="+mn-ea"/>
                <a:cs typeface="+mn-cs"/>
                <a:sym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800">
                <a:latin typeface="+mn-lt"/>
                <a:ea typeface="+mn-ea"/>
                <a:cs typeface="+mn-cs"/>
                <a:sym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622800"/>
            <a:ext cx="11615045" cy="431218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88237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lice hea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884975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32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ltGray">
          <a:xfrm>
            <a:off x="1" y="-1309"/>
            <a:ext cx="4694400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ltGray">
          <a:xfrm>
            <a:off x="288478" y="1544274"/>
            <a:ext cx="3793922" cy="1495794"/>
          </a:xfrm>
          <a:noFill/>
        </p:spPr>
        <p:txBody>
          <a:bodyPr wrap="square" lIns="0" tIns="0" rIns="320040" bIns="0" anchor="b">
            <a:noAutofit/>
          </a:bodyPr>
          <a:lstStyle>
            <a:lvl1pPr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44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box">
    <p:bg bwMode="grayWhite"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284742" y="2668041"/>
            <a:ext cx="9620491" cy="3201026"/>
          </a:xfrm>
          <a:prstGeom prst="rect">
            <a:avLst/>
          </a:prstGeom>
          <a:ln w="9525">
            <a:solidFill>
              <a:schemeClr val="bg1"/>
            </a:solidFill>
          </a:ln>
        </p:spPr>
        <p:txBody>
          <a:bodyPr lIns="274320" tIns="274320" rIns="274320" bIns="137160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59" name="Rectangle 58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700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ine">
    <p:bg bwMode="blackWhite"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4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3826800"/>
            <a:ext cx="10936800" cy="2041200"/>
          </a:xfrm>
        </p:spPr>
        <p:txBody>
          <a:bodyPr anchor="t">
            <a:noAutofit/>
          </a:bodyPr>
          <a:lstStyle>
            <a:lvl1pPr>
              <a:defRPr sz="540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cxnSp>
        <p:nvCxnSpPr>
          <p:cNvPr id="148" name="Straight Connector 147"/>
          <p:cNvCxnSpPr/>
          <p:nvPr userDrawn="1"/>
        </p:nvCxnSpPr>
        <p:spPr bwMode="white">
          <a:xfrm>
            <a:off x="618898" y="3680016"/>
            <a:ext cx="11576304" cy="0"/>
          </a:xfrm>
          <a:prstGeom prst="line">
            <a:avLst/>
          </a:prstGeom>
          <a:ln w="19050" cmpd="sng">
            <a:solidFill>
              <a:schemeClr val="bg1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90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one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114479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32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4064994" y="0"/>
            <a:ext cx="416951" cy="6858000"/>
          </a:xfrm>
          <a:prstGeom prst="rect">
            <a:avLst/>
          </a:prstGeom>
        </p:spPr>
      </p:pic>
      <p:sp>
        <p:nvSpPr>
          <p:cNvPr id="17" name="Date Placeholder 1"/>
          <p:cNvSpPr>
            <a:spLocks noGrp="1"/>
          </p:cNvSpPr>
          <p:nvPr>
            <p:ph type="dt" sz="half" idx="3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2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6" name="Rectangle 25"/>
          <p:cNvSpPr/>
          <p:nvPr userDrawn="1"/>
        </p:nvSpPr>
        <p:spPr bwMode="white">
          <a:xfrm>
            <a:off x="0" y="0"/>
            <a:ext cx="407950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7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2681103"/>
            <a:ext cx="3469403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17572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ighlight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227384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3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7165606" y="0"/>
            <a:ext cx="416951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white">
          <a:xfrm>
            <a:off x="0" y="0"/>
            <a:ext cx="717195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20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2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622800"/>
            <a:ext cx="6598322" cy="431218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5829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one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7467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32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2681103"/>
            <a:ext cx="3469403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Rectangle 12"/>
          <p:cNvSpPr/>
          <p:nvPr userDrawn="1"/>
        </p:nvSpPr>
        <p:spPr bwMode="white">
          <a:xfrm>
            <a:off x="4080763" y="-1309"/>
            <a:ext cx="8111237" cy="68593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6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29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222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alf">
    <p:bg bwMode="grayWhite"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902479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4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5689582" y="0"/>
            <a:ext cx="416951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6092021" y="0"/>
            <a:ext cx="6099977" cy="6858000"/>
          </a:xfrm>
          <a:prstGeom prst="rect">
            <a:avLst/>
          </a:prstGeom>
          <a:noFill/>
        </p:spPr>
        <p:txBody>
          <a:bodyPr lIns="914400" tIns="914400" rIns="914400" bIns="914400"/>
          <a:lstStyle>
            <a:lvl1pPr algn="ctr">
              <a:defRPr sz="1800" baseline="0"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288478" y="1785600"/>
            <a:ext cx="4729922" cy="3286800"/>
          </a:xfrm>
          <a:prstGeom prst="rect">
            <a:avLst/>
          </a:prstGeom>
          <a:noFill/>
        </p:spPr>
        <p:txBody>
          <a:bodyPr wrap="square" lIns="0" tIns="0" rIns="320040" bIns="0"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5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2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868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two third">
    <p:bg bwMode="grayWhite"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414696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4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7409849" y="0"/>
            <a:ext cx="416951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gray">
          <a:xfrm>
            <a:off x="7819543" y="0"/>
            <a:ext cx="437245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820025" y="0"/>
            <a:ext cx="4371975" cy="6858000"/>
          </a:xfrm>
          <a:prstGeom prst="rect">
            <a:avLst/>
          </a:prstGeom>
          <a:noFill/>
        </p:spPr>
        <p:txBody>
          <a:bodyPr lIns="182880" tIns="914400" rIns="182880" bIns="914400"/>
          <a:lstStyle>
            <a:lvl1pPr algn="ctr"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5" name="Copyright" hidden="1"/>
          <p:cNvSpPr txBox="1"/>
          <p:nvPr userDrawn="1"/>
        </p:nvSpPr>
        <p:spPr>
          <a:xfrm rot="16200000">
            <a:off x="9486900" y="3916394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288478" y="1804650"/>
            <a:ext cx="658907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983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8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245211DD-9F9B-4E03-931C-F9A31D9B9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duotone>
              <a:srgbClr val="FFC00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47"/>
          <a:stretch/>
        </p:blipFill>
        <p:spPr>
          <a:xfrm>
            <a:off x="-1" y="507851"/>
            <a:ext cx="4206363" cy="570025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81B43F1-6827-47EF-9941-837D4BAC2F92}"/>
              </a:ext>
            </a:extLst>
          </p:cNvPr>
          <p:cNvSpPr/>
          <p:nvPr userDrawn="1"/>
        </p:nvSpPr>
        <p:spPr>
          <a:xfrm>
            <a:off x="0" y="649895"/>
            <a:ext cx="4206362" cy="5315899"/>
          </a:xfrm>
          <a:prstGeom prst="rect">
            <a:avLst/>
          </a:prstGeom>
          <a:solidFill>
            <a:srgbClr val="FFFFFF">
              <a:alpha val="8117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AD75D50-CCB4-451E-A7A0-BB659993387C}"/>
              </a:ext>
            </a:extLst>
          </p:cNvPr>
          <p:cNvSpPr/>
          <p:nvPr userDrawn="1"/>
        </p:nvSpPr>
        <p:spPr>
          <a:xfrm>
            <a:off x="-1" y="5850386"/>
            <a:ext cx="7297446" cy="719091"/>
          </a:xfrm>
          <a:custGeom>
            <a:avLst/>
            <a:gdLst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7297446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6631621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7446" h="719091">
                <a:moveTo>
                  <a:pt x="0" y="0"/>
                </a:moveTo>
                <a:lnTo>
                  <a:pt x="7297446" y="0"/>
                </a:lnTo>
                <a:lnTo>
                  <a:pt x="6631621" y="719091"/>
                </a:lnTo>
                <a:lnTo>
                  <a:pt x="0" y="719091"/>
                </a:lnTo>
                <a:lnTo>
                  <a:pt x="0" y="0"/>
                </a:lnTo>
                <a:close/>
              </a:path>
            </a:pathLst>
          </a:custGeom>
          <a:solidFill>
            <a:srgbClr val="051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210ECE13-3EDD-413C-803A-B8D8B2E8245E}"/>
              </a:ext>
            </a:extLst>
          </p:cNvPr>
          <p:cNvSpPr/>
          <p:nvPr userDrawn="1"/>
        </p:nvSpPr>
        <p:spPr>
          <a:xfrm>
            <a:off x="6729274" y="5850386"/>
            <a:ext cx="5462726" cy="719090"/>
          </a:xfrm>
          <a:custGeom>
            <a:avLst/>
            <a:gdLst>
              <a:gd name="connsiteX0" fmla="*/ 0 w 5684668"/>
              <a:gd name="connsiteY0" fmla="*/ 0 h 719090"/>
              <a:gd name="connsiteX1" fmla="*/ 5684668 w 5684668"/>
              <a:gd name="connsiteY1" fmla="*/ 0 h 719090"/>
              <a:gd name="connsiteX2" fmla="*/ 5684668 w 5684668"/>
              <a:gd name="connsiteY2" fmla="*/ 719090 h 719090"/>
              <a:gd name="connsiteX3" fmla="*/ 0 w 5684668"/>
              <a:gd name="connsiteY3" fmla="*/ 719090 h 719090"/>
              <a:gd name="connsiteX4" fmla="*/ 0 w 5684668"/>
              <a:gd name="connsiteY4" fmla="*/ 0 h 719090"/>
              <a:gd name="connsiteX0" fmla="*/ 843379 w 5684668"/>
              <a:gd name="connsiteY0" fmla="*/ 0 h 719090"/>
              <a:gd name="connsiteX1" fmla="*/ 5684668 w 5684668"/>
              <a:gd name="connsiteY1" fmla="*/ 0 h 719090"/>
              <a:gd name="connsiteX2" fmla="*/ 5684668 w 5684668"/>
              <a:gd name="connsiteY2" fmla="*/ 719090 h 719090"/>
              <a:gd name="connsiteX3" fmla="*/ 0 w 5684668"/>
              <a:gd name="connsiteY3" fmla="*/ 719090 h 719090"/>
              <a:gd name="connsiteX4" fmla="*/ 843379 w 5684668"/>
              <a:gd name="connsiteY4" fmla="*/ 0 h 719090"/>
              <a:gd name="connsiteX0" fmla="*/ 621437 w 5462726"/>
              <a:gd name="connsiteY0" fmla="*/ 0 h 719090"/>
              <a:gd name="connsiteX1" fmla="*/ 5462726 w 5462726"/>
              <a:gd name="connsiteY1" fmla="*/ 0 h 719090"/>
              <a:gd name="connsiteX2" fmla="*/ 5462726 w 5462726"/>
              <a:gd name="connsiteY2" fmla="*/ 719090 h 719090"/>
              <a:gd name="connsiteX3" fmla="*/ 0 w 5462726"/>
              <a:gd name="connsiteY3" fmla="*/ 719090 h 719090"/>
              <a:gd name="connsiteX4" fmla="*/ 621437 w 5462726"/>
              <a:gd name="connsiteY4" fmla="*/ 0 h 719090"/>
              <a:gd name="connsiteX0" fmla="*/ 656947 w 5462726"/>
              <a:gd name="connsiteY0" fmla="*/ 8878 h 719090"/>
              <a:gd name="connsiteX1" fmla="*/ 5462726 w 5462726"/>
              <a:gd name="connsiteY1" fmla="*/ 0 h 719090"/>
              <a:gd name="connsiteX2" fmla="*/ 5462726 w 5462726"/>
              <a:gd name="connsiteY2" fmla="*/ 719090 h 719090"/>
              <a:gd name="connsiteX3" fmla="*/ 0 w 5462726"/>
              <a:gd name="connsiteY3" fmla="*/ 719090 h 719090"/>
              <a:gd name="connsiteX4" fmla="*/ 656947 w 5462726"/>
              <a:gd name="connsiteY4" fmla="*/ 8878 h 71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726" h="719090">
                <a:moveTo>
                  <a:pt x="656947" y="8878"/>
                </a:moveTo>
                <a:lnTo>
                  <a:pt x="5462726" y="0"/>
                </a:lnTo>
                <a:lnTo>
                  <a:pt x="5462726" y="719090"/>
                </a:lnTo>
                <a:lnTo>
                  <a:pt x="0" y="719090"/>
                </a:lnTo>
                <a:lnTo>
                  <a:pt x="656947" y="8878"/>
                </a:lnTo>
                <a:close/>
              </a:path>
            </a:pathLst>
          </a:custGeom>
          <a:solidFill>
            <a:srgbClr val="EDA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73C75AE-9566-4E3B-8ABC-6E24FB4BE25B}"/>
              </a:ext>
            </a:extLst>
          </p:cNvPr>
          <p:cNvGrpSpPr/>
          <p:nvPr userDrawn="1"/>
        </p:nvGrpSpPr>
        <p:grpSpPr>
          <a:xfrm>
            <a:off x="3724275" y="1070092"/>
            <a:ext cx="8544665" cy="97898"/>
            <a:chOff x="3724275" y="1070092"/>
            <a:chExt cx="8544665" cy="97898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5832262-43E3-4A07-82F9-44A3C389201E}"/>
                </a:ext>
              </a:extLst>
            </p:cNvPr>
            <p:cNvCxnSpPr/>
            <p:nvPr/>
          </p:nvCxnSpPr>
          <p:spPr>
            <a:xfrm>
              <a:off x="4500979" y="1118586"/>
              <a:ext cx="7767961" cy="0"/>
            </a:xfrm>
            <a:prstGeom prst="lin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5065A4B8-5F15-4D02-9448-AB93774FE071}"/>
                </a:ext>
              </a:extLst>
            </p:cNvPr>
            <p:cNvSpPr/>
            <p:nvPr/>
          </p:nvSpPr>
          <p:spPr>
            <a:xfrm>
              <a:off x="4117181" y="1070092"/>
              <a:ext cx="343489" cy="96987"/>
            </a:xfrm>
            <a:custGeom>
              <a:avLst/>
              <a:gdLst>
                <a:gd name="connsiteX0" fmla="*/ 0 w 328474"/>
                <a:gd name="connsiteY0" fmla="*/ 0 h 115400"/>
                <a:gd name="connsiteX1" fmla="*/ 328474 w 328474"/>
                <a:gd name="connsiteY1" fmla="*/ 0 h 115400"/>
                <a:gd name="connsiteX2" fmla="*/ 328474 w 328474"/>
                <a:gd name="connsiteY2" fmla="*/ 115400 h 115400"/>
                <a:gd name="connsiteX3" fmla="*/ 0 w 328474"/>
                <a:gd name="connsiteY3" fmla="*/ 115400 h 115400"/>
                <a:gd name="connsiteX4" fmla="*/ 0 w 328474"/>
                <a:gd name="connsiteY4" fmla="*/ 0 h 115400"/>
                <a:gd name="connsiteX0" fmla="*/ 0 w 351549"/>
                <a:gd name="connsiteY0" fmla="*/ 0 h 115400"/>
                <a:gd name="connsiteX1" fmla="*/ 328474 w 351549"/>
                <a:gd name="connsiteY1" fmla="*/ 0 h 115400"/>
                <a:gd name="connsiteX2" fmla="*/ 351549 w 351549"/>
                <a:gd name="connsiteY2" fmla="*/ 56723 h 115400"/>
                <a:gd name="connsiteX3" fmla="*/ 328474 w 351549"/>
                <a:gd name="connsiteY3" fmla="*/ 115400 h 115400"/>
                <a:gd name="connsiteX4" fmla="*/ 0 w 351549"/>
                <a:gd name="connsiteY4" fmla="*/ 115400 h 115400"/>
                <a:gd name="connsiteX5" fmla="*/ 0 w 35154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0 w 40869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8699" h="115400">
                  <a:moveTo>
                    <a:pt x="0" y="0"/>
                  </a:moveTo>
                  <a:lnTo>
                    <a:pt x="328474" y="0"/>
                  </a:lnTo>
                  <a:cubicBezTo>
                    <a:pt x="347110" y="14394"/>
                    <a:pt x="388175" y="47300"/>
                    <a:pt x="408699" y="62166"/>
                  </a:cubicBezTo>
                  <a:lnTo>
                    <a:pt x="328474" y="115400"/>
                  </a:lnTo>
                  <a:lnTo>
                    <a:pt x="0" y="115400"/>
                  </a:lnTo>
                  <a:cubicBezTo>
                    <a:pt x="32428" y="93820"/>
                    <a:pt x="67009" y="71297"/>
                    <a:pt x="97549" y="549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AE1D"/>
            </a:solidFill>
            <a:ln w="12700" cap="flat" cmpd="sng" algn="ctr">
              <a:solidFill>
                <a:srgbClr val="EDAE1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8E9294F-BB5D-46ED-B464-54CBD1CF8C8D}"/>
                </a:ext>
              </a:extLst>
            </p:cNvPr>
            <p:cNvCxnSpPr/>
            <p:nvPr/>
          </p:nvCxnSpPr>
          <p:spPr>
            <a:xfrm flipH="1">
              <a:off x="3724275" y="1070092"/>
              <a:ext cx="342900" cy="0"/>
            </a:xfrm>
            <a:prstGeom prst="straightConnector1">
              <a:avLst/>
            </a:prstGeom>
            <a:noFill/>
            <a:ln w="12700" cap="rnd" cmpd="sng" algn="ctr">
              <a:solidFill>
                <a:srgbClr val="EDAE1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0A5D17E-15DF-4C7D-8634-463BF7667DBC}"/>
                </a:ext>
              </a:extLst>
            </p:cNvPr>
            <p:cNvCxnSpPr/>
            <p:nvPr/>
          </p:nvCxnSpPr>
          <p:spPr>
            <a:xfrm flipH="1">
              <a:off x="3774281" y="1122066"/>
              <a:ext cx="342900" cy="0"/>
            </a:xfrm>
            <a:prstGeom prst="straightConnector1">
              <a:avLst/>
            </a:prstGeom>
            <a:noFill/>
            <a:ln w="12700" cap="rnd" cmpd="sng" algn="ctr">
              <a:solidFill>
                <a:srgbClr val="EDAE1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4801302-3D6B-4CBE-AB1F-66B2163E9DE9}"/>
                </a:ext>
              </a:extLst>
            </p:cNvPr>
            <p:cNvCxnSpPr/>
            <p:nvPr/>
          </p:nvCxnSpPr>
          <p:spPr>
            <a:xfrm flipH="1">
              <a:off x="3724275" y="1167990"/>
              <a:ext cx="342900" cy="0"/>
            </a:xfrm>
            <a:prstGeom prst="straightConnector1">
              <a:avLst/>
            </a:prstGeom>
            <a:noFill/>
            <a:ln w="12700" cap="rnd" cmpd="sng" algn="ctr">
              <a:solidFill>
                <a:srgbClr val="EDAE1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500978" y="682294"/>
            <a:ext cx="7402544" cy="387798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63014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arrow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481587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32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6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7" name="Title 2"/>
          <p:cNvSpPr>
            <a:spLocks noGrp="1"/>
          </p:cNvSpPr>
          <p:nvPr>
            <p:ph type="title" hasCustomPrompt="1"/>
          </p:nvPr>
        </p:nvSpPr>
        <p:spPr>
          <a:xfrm>
            <a:off x="288478" y="2764203"/>
            <a:ext cx="2820160" cy="13143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 baseline="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Click to add title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42" y="3590399"/>
            <a:ext cx="1365250" cy="3382962"/>
          </a:xfrm>
          <a:custGeom>
            <a:avLst/>
            <a:gdLst>
              <a:gd name="connsiteX0" fmla="*/ 91954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264716 h 3382962"/>
              <a:gd name="connsiteX5" fmla="*/ 129871 w 1365250"/>
              <a:gd name="connsiteY5" fmla="*/ 3267601 h 3382962"/>
              <a:gd name="connsiteX6" fmla="*/ 0 w 1365250"/>
              <a:gd name="connsiteY6" fmla="*/ 0 h 3382962"/>
              <a:gd name="connsiteX7" fmla="*/ 909386 w 1365250"/>
              <a:gd name="connsiteY7" fmla="*/ 0 h 3382962"/>
              <a:gd name="connsiteX8" fmla="*/ 0 w 1365250"/>
              <a:gd name="connsiteY8" fmla="*/ 298560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1954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264716"/>
                </a:lnTo>
                <a:lnTo>
                  <a:pt x="129871" y="3267601"/>
                </a:lnTo>
                <a:close/>
                <a:moveTo>
                  <a:pt x="0" y="0"/>
                </a:moveTo>
                <a:lnTo>
                  <a:pt x="909386" y="0"/>
                </a:lnTo>
                <a:lnTo>
                  <a:pt x="0" y="29856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77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left arrow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846769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32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6" name="Freeform 14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sym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88478" y="2764203"/>
            <a:ext cx="2820160" cy="1314311"/>
          </a:xfrm>
        </p:spPr>
        <p:txBody>
          <a:bodyPr anchor="ctr" anchorCtr="0">
            <a:noAutofit/>
          </a:bodyPr>
          <a:lstStyle>
            <a:lvl1pPr>
              <a:defRPr sz="3200" baseline="0">
                <a:solidFill>
                  <a:srgbClr val="FFFFFF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/>
        </p:blipFill>
        <p:spPr>
          <a:xfrm rot="120000">
            <a:off x="2174642" y="3402828"/>
            <a:ext cx="2694666" cy="3461745"/>
          </a:xfrm>
          <a:custGeom>
            <a:avLst/>
            <a:gdLst>
              <a:gd name="connsiteX0" fmla="*/ 0 w 2694666"/>
              <a:gd name="connsiteY0" fmla="*/ 0 h 3461745"/>
              <a:gd name="connsiteX1" fmla="*/ 2694666 w 2694666"/>
              <a:gd name="connsiteY1" fmla="*/ 0 h 3461745"/>
              <a:gd name="connsiteX2" fmla="*/ 2694666 w 2694666"/>
              <a:gd name="connsiteY2" fmla="*/ 3461745 h 3461745"/>
              <a:gd name="connsiteX3" fmla="*/ 1325678 w 2694666"/>
              <a:gd name="connsiteY3" fmla="*/ 3461745 h 3461745"/>
              <a:gd name="connsiteX4" fmla="*/ 1671729 w 2694666"/>
              <a:gd name="connsiteY4" fmla="*/ 3449661 h 3461745"/>
              <a:gd name="connsiteX5" fmla="*/ 1894583 w 2694666"/>
              <a:gd name="connsiteY5" fmla="*/ 6023 h 3461745"/>
              <a:gd name="connsiteX6" fmla="*/ 1847153 w 2694666"/>
              <a:gd name="connsiteY6" fmla="*/ 12445 h 3461745"/>
              <a:gd name="connsiteX7" fmla="*/ 1149427 w 2694666"/>
              <a:gd name="connsiteY7" fmla="*/ 3461745 h 3461745"/>
              <a:gd name="connsiteX8" fmla="*/ 0 w 2694666"/>
              <a:gd name="connsiteY8" fmla="*/ 3461745 h 346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4666" h="3461745">
                <a:moveTo>
                  <a:pt x="0" y="0"/>
                </a:moveTo>
                <a:lnTo>
                  <a:pt x="2694666" y="0"/>
                </a:lnTo>
                <a:lnTo>
                  <a:pt x="2694666" y="3461745"/>
                </a:lnTo>
                <a:lnTo>
                  <a:pt x="1325678" y="3461745"/>
                </a:lnTo>
                <a:lnTo>
                  <a:pt x="1671729" y="3449661"/>
                </a:lnTo>
                <a:lnTo>
                  <a:pt x="1894583" y="6023"/>
                </a:lnTo>
                <a:lnTo>
                  <a:pt x="1847153" y="12445"/>
                </a:lnTo>
                <a:lnTo>
                  <a:pt x="1149427" y="3461745"/>
                </a:lnTo>
                <a:lnTo>
                  <a:pt x="0" y="346174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5098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one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029116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24" imgH="324" progId="TCLayout.ActiveDocument.1">
                  <p:embed/>
                </p:oleObj>
              </mc:Choice>
              <mc:Fallback>
                <p:oleObj name="think-cell Slide" r:id="rId4" imgW="324" imgH="3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4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3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88478" y="1785600"/>
            <a:ext cx="4403757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5" name="Picture 14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3394392"/>
            <a:ext cx="1298575" cy="3571875"/>
          </a:xfrm>
          <a:custGeom>
            <a:avLst/>
            <a:gdLst>
              <a:gd name="connsiteX0" fmla="*/ 0 w 1298575"/>
              <a:gd name="connsiteY0" fmla="*/ 0 h 3571875"/>
              <a:gd name="connsiteX1" fmla="*/ 1298575 w 1298575"/>
              <a:gd name="connsiteY1" fmla="*/ 0 h 3571875"/>
              <a:gd name="connsiteX2" fmla="*/ 1298575 w 1298575"/>
              <a:gd name="connsiteY2" fmla="*/ 3571875 h 3571875"/>
              <a:gd name="connsiteX3" fmla="*/ 0 w 1298575"/>
              <a:gd name="connsiteY3" fmla="*/ 3571875 h 3571875"/>
              <a:gd name="connsiteX4" fmla="*/ 0 w 1298575"/>
              <a:gd name="connsiteY4" fmla="*/ 3465683 h 3571875"/>
              <a:gd name="connsiteX5" fmla="*/ 139700 w 1298575"/>
              <a:gd name="connsiteY5" fmla="*/ 3466783 h 3571875"/>
              <a:gd name="connsiteX6" fmla="*/ 841375 w 1298575"/>
              <a:gd name="connsiteY6" fmla="*/ 21908 h 3571875"/>
              <a:gd name="connsiteX7" fmla="*/ 0 w 1298575"/>
              <a:gd name="connsiteY7" fmla="*/ 2642743 h 35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8575" h="3571875">
                <a:moveTo>
                  <a:pt x="0" y="0"/>
                </a:moveTo>
                <a:lnTo>
                  <a:pt x="1298575" y="0"/>
                </a:lnTo>
                <a:lnTo>
                  <a:pt x="1298575" y="3571875"/>
                </a:lnTo>
                <a:lnTo>
                  <a:pt x="0" y="3571875"/>
                </a:lnTo>
                <a:lnTo>
                  <a:pt x="0" y="3465683"/>
                </a:lnTo>
                <a:lnTo>
                  <a:pt x="139700" y="3466783"/>
                </a:lnTo>
                <a:lnTo>
                  <a:pt x="841375" y="21908"/>
                </a:lnTo>
                <a:lnTo>
                  <a:pt x="0" y="26427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0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one third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74272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4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3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88478" y="1785600"/>
            <a:ext cx="4403757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rgbClr val="FFFFFF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2" b="6867"/>
          <a:stretch/>
        </p:blipFill>
        <p:spPr>
          <a:xfrm>
            <a:off x="3578059" y="3416300"/>
            <a:ext cx="2694666" cy="3441700"/>
          </a:xfrm>
          <a:custGeom>
            <a:avLst/>
            <a:gdLst>
              <a:gd name="connsiteX0" fmla="*/ 2040063 w 2694666"/>
              <a:gd name="connsiteY0" fmla="*/ 0 h 3441700"/>
              <a:gd name="connsiteX1" fmla="*/ 2694666 w 2694666"/>
              <a:gd name="connsiteY1" fmla="*/ 0 h 3441700"/>
              <a:gd name="connsiteX2" fmla="*/ 2694666 w 2694666"/>
              <a:gd name="connsiteY2" fmla="*/ 3441700 h 3441700"/>
              <a:gd name="connsiteX3" fmla="*/ 1510783 w 2694666"/>
              <a:gd name="connsiteY3" fmla="*/ 3441700 h 3441700"/>
              <a:gd name="connsiteX4" fmla="*/ 1816742 w 2694666"/>
              <a:gd name="connsiteY4" fmla="*/ 365420 h 3441700"/>
              <a:gd name="connsiteX5" fmla="*/ 2022641 w 2694666"/>
              <a:gd name="connsiteY5" fmla="*/ 379413 h 3441700"/>
              <a:gd name="connsiteX6" fmla="*/ 0 w 2694666"/>
              <a:gd name="connsiteY6" fmla="*/ 0 h 3441700"/>
              <a:gd name="connsiteX7" fmla="*/ 1846270 w 2694666"/>
              <a:gd name="connsiteY7" fmla="*/ 0 h 3441700"/>
              <a:gd name="connsiteX8" fmla="*/ 1848810 w 2694666"/>
              <a:gd name="connsiteY8" fmla="*/ 12700 h 3441700"/>
              <a:gd name="connsiteX9" fmla="*/ 1777372 w 2694666"/>
              <a:gd name="connsiteY9" fmla="*/ 362744 h 3441700"/>
              <a:gd name="connsiteX10" fmla="*/ 1780172 w 2694666"/>
              <a:gd name="connsiteY10" fmla="*/ 362934 h 3441700"/>
              <a:gd name="connsiteX11" fmla="*/ 1144340 w 2694666"/>
              <a:gd name="connsiteY11" fmla="*/ 3441700 h 3441700"/>
              <a:gd name="connsiteX12" fmla="*/ 0 w 2694666"/>
              <a:gd name="connsiteY12" fmla="*/ 3441700 h 344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4666" h="3441700">
                <a:moveTo>
                  <a:pt x="2040063" y="0"/>
                </a:moveTo>
                <a:lnTo>
                  <a:pt x="2694666" y="0"/>
                </a:lnTo>
                <a:lnTo>
                  <a:pt x="2694666" y="3441700"/>
                </a:lnTo>
                <a:lnTo>
                  <a:pt x="1510783" y="3441700"/>
                </a:lnTo>
                <a:lnTo>
                  <a:pt x="1816742" y="365420"/>
                </a:lnTo>
                <a:lnTo>
                  <a:pt x="2022641" y="379413"/>
                </a:lnTo>
                <a:close/>
                <a:moveTo>
                  <a:pt x="0" y="0"/>
                </a:moveTo>
                <a:lnTo>
                  <a:pt x="1846270" y="0"/>
                </a:lnTo>
                <a:lnTo>
                  <a:pt x="1848810" y="12700"/>
                </a:lnTo>
                <a:lnTo>
                  <a:pt x="1777372" y="362744"/>
                </a:lnTo>
                <a:lnTo>
                  <a:pt x="1780172" y="362934"/>
                </a:lnTo>
                <a:lnTo>
                  <a:pt x="1144340" y="3441700"/>
                </a:lnTo>
                <a:lnTo>
                  <a:pt x="0" y="34417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468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half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20085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3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6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8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4" name="Pentagon 8"/>
          <p:cNvSpPr/>
          <p:nvPr userDrawn="1"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06" y="3589606"/>
            <a:ext cx="1365250" cy="3382962"/>
          </a:xfrm>
          <a:custGeom>
            <a:avLst/>
            <a:gdLst>
              <a:gd name="connsiteX0" fmla="*/ 920598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320782 h 3382962"/>
              <a:gd name="connsiteX5" fmla="*/ 126694 w 1365250"/>
              <a:gd name="connsiteY5" fmla="*/ 3320782 h 3382962"/>
              <a:gd name="connsiteX6" fmla="*/ 0 w 1365250"/>
              <a:gd name="connsiteY6" fmla="*/ 0 h 3382962"/>
              <a:gd name="connsiteX7" fmla="*/ 908172 w 1365250"/>
              <a:gd name="connsiteY7" fmla="*/ 0 h 3382962"/>
              <a:gd name="connsiteX8" fmla="*/ 0 w 1365250"/>
              <a:gd name="connsiteY8" fmla="*/ 289035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20598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320782"/>
                </a:lnTo>
                <a:lnTo>
                  <a:pt x="126694" y="3320782"/>
                </a:lnTo>
                <a:close/>
                <a:moveTo>
                  <a:pt x="0" y="0"/>
                </a:moveTo>
                <a:lnTo>
                  <a:pt x="908172" y="0"/>
                </a:lnTo>
                <a:lnTo>
                  <a:pt x="0" y="289035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622800"/>
            <a:ext cx="5015168" cy="431218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3085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half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393000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3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4" name="Pentagon 8"/>
          <p:cNvSpPr/>
          <p:nvPr userDrawn="1"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4460172" y="3407803"/>
            <a:ext cx="2694666" cy="3456551"/>
          </a:xfrm>
          <a:custGeom>
            <a:avLst/>
            <a:gdLst>
              <a:gd name="connsiteX0" fmla="*/ 2136534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957033 w 2694666"/>
              <a:gd name="connsiteY3" fmla="*/ 3456551 h 3456551"/>
              <a:gd name="connsiteX4" fmla="*/ 1856842 w 2694666"/>
              <a:gd name="connsiteY4" fmla="*/ 432620 h 3456551"/>
              <a:gd name="connsiteX5" fmla="*/ 1914577 w 2694666"/>
              <a:gd name="connsiteY5" fmla="*/ 426057 h 3456551"/>
              <a:gd name="connsiteX6" fmla="*/ 0 w 2694666"/>
              <a:gd name="connsiteY6" fmla="*/ 0 h 3456551"/>
              <a:gd name="connsiteX7" fmla="*/ 1841687 w 2694666"/>
              <a:gd name="connsiteY7" fmla="*/ 0 h 3456551"/>
              <a:gd name="connsiteX8" fmla="*/ 1142595 w 2694666"/>
              <a:gd name="connsiteY8" fmla="*/ 3456551 h 3456551"/>
              <a:gd name="connsiteX9" fmla="*/ 0 w 2694666"/>
              <a:gd name="connsiteY9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4666" h="3456551">
                <a:moveTo>
                  <a:pt x="2136534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957033" y="3456551"/>
                </a:lnTo>
                <a:lnTo>
                  <a:pt x="1856842" y="432620"/>
                </a:lnTo>
                <a:lnTo>
                  <a:pt x="1914577" y="426057"/>
                </a:lnTo>
                <a:close/>
                <a:moveTo>
                  <a:pt x="0" y="0"/>
                </a:moveTo>
                <a:lnTo>
                  <a:pt x="1841687" y="0"/>
                </a:lnTo>
                <a:lnTo>
                  <a:pt x="1142595" y="3456551"/>
                </a:lnTo>
                <a:lnTo>
                  <a:pt x="0" y="3456551"/>
                </a:lnTo>
                <a:close/>
              </a:path>
            </a:pathLst>
          </a:custGeom>
        </p:spPr>
      </p:pic>
      <p:sp>
        <p:nvSpPr>
          <p:cNvPr id="21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583120"/>
            <a:ext cx="5015168" cy="470898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16764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two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383780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3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339" y="3589606"/>
            <a:ext cx="1365250" cy="3382962"/>
          </a:xfrm>
          <a:custGeom>
            <a:avLst/>
            <a:gdLst>
              <a:gd name="connsiteX0" fmla="*/ 91153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07988 w 1365250"/>
              <a:gd name="connsiteY3" fmla="*/ 3382962 h 3382962"/>
              <a:gd name="connsiteX4" fmla="*/ 111422 w 1365250"/>
              <a:gd name="connsiteY4" fmla="*/ 3368118 h 3382962"/>
              <a:gd name="connsiteX5" fmla="*/ 129661 w 1365250"/>
              <a:gd name="connsiteY5" fmla="*/ 3368407 h 3382962"/>
              <a:gd name="connsiteX6" fmla="*/ 890411 w 1365250"/>
              <a:gd name="connsiteY6" fmla="*/ 0 h 3382962"/>
              <a:gd name="connsiteX7" fmla="*/ 897808 w 1365250"/>
              <a:gd name="connsiteY7" fmla="*/ 0 h 3382962"/>
              <a:gd name="connsiteX8" fmla="*/ 870584 w 1365250"/>
              <a:gd name="connsiteY8" fmla="*/ 85726 h 3382962"/>
              <a:gd name="connsiteX9" fmla="*/ 0 w 1365250"/>
              <a:gd name="connsiteY9" fmla="*/ 0 h 3382962"/>
              <a:gd name="connsiteX10" fmla="*/ 852736 w 1365250"/>
              <a:gd name="connsiteY10" fmla="*/ 0 h 3382962"/>
              <a:gd name="connsiteX11" fmla="*/ 0 w 1365250"/>
              <a:gd name="connsiteY11" fmla="*/ 1883543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250" h="3382962">
                <a:moveTo>
                  <a:pt x="91153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07988" y="3382962"/>
                </a:lnTo>
                <a:lnTo>
                  <a:pt x="111422" y="3368118"/>
                </a:lnTo>
                <a:lnTo>
                  <a:pt x="129661" y="3368407"/>
                </a:lnTo>
                <a:close/>
                <a:moveTo>
                  <a:pt x="890411" y="0"/>
                </a:moveTo>
                <a:lnTo>
                  <a:pt x="897808" y="0"/>
                </a:lnTo>
                <a:lnTo>
                  <a:pt x="870584" y="85726"/>
                </a:lnTo>
                <a:close/>
                <a:moveTo>
                  <a:pt x="0" y="0"/>
                </a:moveTo>
                <a:lnTo>
                  <a:pt x="852736" y="0"/>
                </a:lnTo>
                <a:lnTo>
                  <a:pt x="0" y="18835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622800"/>
            <a:ext cx="6598322" cy="431218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7427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two third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696293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3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8100000" scaled="1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6567628" y="3407803"/>
            <a:ext cx="2694666" cy="3456551"/>
          </a:xfrm>
          <a:custGeom>
            <a:avLst/>
            <a:gdLst>
              <a:gd name="connsiteX0" fmla="*/ 2068299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434992 w 2694666"/>
              <a:gd name="connsiteY3" fmla="*/ 3456551 h 3456551"/>
              <a:gd name="connsiteX4" fmla="*/ 0 w 2694666"/>
              <a:gd name="connsiteY4" fmla="*/ 0 h 3456551"/>
              <a:gd name="connsiteX5" fmla="*/ 1825478 w 2694666"/>
              <a:gd name="connsiteY5" fmla="*/ 0 h 3456551"/>
              <a:gd name="connsiteX6" fmla="*/ 1138791 w 2694666"/>
              <a:gd name="connsiteY6" fmla="*/ 3456551 h 3456551"/>
              <a:gd name="connsiteX7" fmla="*/ 0 w 2694666"/>
              <a:gd name="connsiteY7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666" h="3456551">
                <a:moveTo>
                  <a:pt x="2068299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434992" y="3456551"/>
                </a:lnTo>
                <a:close/>
                <a:moveTo>
                  <a:pt x="0" y="0"/>
                </a:moveTo>
                <a:lnTo>
                  <a:pt x="1825478" y="0"/>
                </a:lnTo>
                <a:lnTo>
                  <a:pt x="1138791" y="3456551"/>
                </a:lnTo>
                <a:lnTo>
                  <a:pt x="0" y="3456551"/>
                </a:lnTo>
                <a:close/>
              </a:path>
            </a:pathLst>
          </a:custGeom>
        </p:spPr>
      </p:pic>
      <p:sp>
        <p:nvSpPr>
          <p:cNvPr id="14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583120"/>
            <a:ext cx="6598322" cy="470898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6220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statement green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</p:spTree>
    <p:extLst>
      <p:ext uri="{BB962C8B-B14F-4D97-AF65-F5344CB8AC3E}">
        <p14:creationId xmlns:p14="http://schemas.microsoft.com/office/powerpoint/2010/main" val="92923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ic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630000" y="625475"/>
            <a:ext cx="932688" cy="93268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accent4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</p:spTree>
    <p:extLst>
      <p:ext uri="{BB962C8B-B14F-4D97-AF65-F5344CB8AC3E}">
        <p14:creationId xmlns:p14="http://schemas.microsoft.com/office/powerpoint/2010/main" val="12175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277517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8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245211DD-9F9B-4E03-931C-F9A31D9B9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duotone>
              <a:srgbClr val="FFC00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29" r="-1"/>
          <a:stretch/>
        </p:blipFill>
        <p:spPr>
          <a:xfrm>
            <a:off x="-206828" y="128361"/>
            <a:ext cx="5817448" cy="570025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81B43F1-6827-47EF-9941-837D4BAC2F92}"/>
              </a:ext>
            </a:extLst>
          </p:cNvPr>
          <p:cNvSpPr/>
          <p:nvPr userDrawn="1"/>
        </p:nvSpPr>
        <p:spPr>
          <a:xfrm>
            <a:off x="228599" y="234095"/>
            <a:ext cx="5301343" cy="5315899"/>
          </a:xfrm>
          <a:prstGeom prst="rect">
            <a:avLst/>
          </a:prstGeom>
          <a:solidFill>
            <a:srgbClr val="FFFFFF">
              <a:alpha val="8117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AD75D50-CCB4-451E-A7A0-BB659993387C}"/>
              </a:ext>
            </a:extLst>
          </p:cNvPr>
          <p:cNvSpPr/>
          <p:nvPr userDrawn="1"/>
        </p:nvSpPr>
        <p:spPr>
          <a:xfrm flipH="1">
            <a:off x="4105024" y="0"/>
            <a:ext cx="8086972" cy="6858000"/>
          </a:xfrm>
          <a:custGeom>
            <a:avLst/>
            <a:gdLst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7297446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6631621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  <a:gd name="connsiteX0" fmla="*/ 0 w 9314876"/>
              <a:gd name="connsiteY0" fmla="*/ 0 h 719091"/>
              <a:gd name="connsiteX1" fmla="*/ 7297446 w 9314876"/>
              <a:gd name="connsiteY1" fmla="*/ 0 h 719091"/>
              <a:gd name="connsiteX2" fmla="*/ 9314876 w 9314876"/>
              <a:gd name="connsiteY2" fmla="*/ 719091 h 719091"/>
              <a:gd name="connsiteX3" fmla="*/ 0 w 9314876"/>
              <a:gd name="connsiteY3" fmla="*/ 719091 h 719091"/>
              <a:gd name="connsiteX4" fmla="*/ 0 w 9314876"/>
              <a:gd name="connsiteY4" fmla="*/ 0 h 719091"/>
              <a:gd name="connsiteX0" fmla="*/ 0 w 9314876"/>
              <a:gd name="connsiteY0" fmla="*/ 0 h 719091"/>
              <a:gd name="connsiteX1" fmla="*/ 5780280 w 9314876"/>
              <a:gd name="connsiteY1" fmla="*/ 0 h 719091"/>
              <a:gd name="connsiteX2" fmla="*/ 9314876 w 9314876"/>
              <a:gd name="connsiteY2" fmla="*/ 719091 h 719091"/>
              <a:gd name="connsiteX3" fmla="*/ 0 w 9314876"/>
              <a:gd name="connsiteY3" fmla="*/ 719091 h 719091"/>
              <a:gd name="connsiteX4" fmla="*/ 0 w 9314876"/>
              <a:gd name="connsiteY4" fmla="*/ 0 h 71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4876" h="719091">
                <a:moveTo>
                  <a:pt x="0" y="0"/>
                </a:moveTo>
                <a:lnTo>
                  <a:pt x="5780280" y="0"/>
                </a:lnTo>
                <a:lnTo>
                  <a:pt x="9314876" y="719091"/>
                </a:lnTo>
                <a:lnTo>
                  <a:pt x="0" y="719091"/>
                </a:lnTo>
                <a:lnTo>
                  <a:pt x="0" y="0"/>
                </a:lnTo>
                <a:close/>
              </a:path>
            </a:pathLst>
          </a:custGeom>
          <a:solidFill>
            <a:srgbClr val="051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DC743B9-7336-400E-BA85-32B4625CB3B1}"/>
              </a:ext>
            </a:extLst>
          </p:cNvPr>
          <p:cNvCxnSpPr>
            <a:cxnSpLocks/>
          </p:cNvCxnSpPr>
          <p:nvPr userDrawn="1"/>
        </p:nvCxnSpPr>
        <p:spPr>
          <a:xfrm flipH="1">
            <a:off x="3984172" y="-348343"/>
            <a:ext cx="3352799" cy="7500257"/>
          </a:xfrm>
          <a:prstGeom prst="line">
            <a:avLst/>
          </a:prstGeom>
          <a:ln w="38100">
            <a:solidFill>
              <a:srgbClr val="EDAE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E03D2A-75EA-4556-8607-5684B6FCB788}"/>
              </a:ext>
            </a:extLst>
          </p:cNvPr>
          <p:cNvCxnSpPr>
            <a:cxnSpLocks/>
          </p:cNvCxnSpPr>
          <p:nvPr userDrawn="1"/>
        </p:nvCxnSpPr>
        <p:spPr>
          <a:xfrm flipH="1">
            <a:off x="4105024" y="-321129"/>
            <a:ext cx="3352799" cy="7500257"/>
          </a:xfrm>
          <a:prstGeom prst="line">
            <a:avLst/>
          </a:prstGeom>
          <a:ln w="19050">
            <a:solidFill>
              <a:srgbClr val="EDAE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442CF41-30A6-4F2C-94AC-57500F56FA9B}"/>
              </a:ext>
            </a:extLst>
          </p:cNvPr>
          <p:cNvGrpSpPr/>
          <p:nvPr userDrawn="1"/>
        </p:nvGrpSpPr>
        <p:grpSpPr>
          <a:xfrm rot="6853713">
            <a:off x="205697" y="6574956"/>
            <a:ext cx="8544665" cy="97898"/>
            <a:chOff x="3724275" y="1070092"/>
            <a:chExt cx="8544665" cy="97898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113059E-30D8-4E91-87A3-26AC29ED3EBD}"/>
                </a:ext>
              </a:extLst>
            </p:cNvPr>
            <p:cNvCxnSpPr/>
            <p:nvPr/>
          </p:nvCxnSpPr>
          <p:spPr>
            <a:xfrm>
              <a:off x="4500979" y="1118586"/>
              <a:ext cx="7767961" cy="0"/>
            </a:xfrm>
            <a:prstGeom prst="lin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78A9BC07-FEBC-458C-AA5E-6238D3DC31AF}"/>
                </a:ext>
              </a:extLst>
            </p:cNvPr>
            <p:cNvSpPr/>
            <p:nvPr/>
          </p:nvSpPr>
          <p:spPr>
            <a:xfrm>
              <a:off x="4117181" y="1070092"/>
              <a:ext cx="343489" cy="96987"/>
            </a:xfrm>
            <a:custGeom>
              <a:avLst/>
              <a:gdLst>
                <a:gd name="connsiteX0" fmla="*/ 0 w 328474"/>
                <a:gd name="connsiteY0" fmla="*/ 0 h 115400"/>
                <a:gd name="connsiteX1" fmla="*/ 328474 w 328474"/>
                <a:gd name="connsiteY1" fmla="*/ 0 h 115400"/>
                <a:gd name="connsiteX2" fmla="*/ 328474 w 328474"/>
                <a:gd name="connsiteY2" fmla="*/ 115400 h 115400"/>
                <a:gd name="connsiteX3" fmla="*/ 0 w 328474"/>
                <a:gd name="connsiteY3" fmla="*/ 115400 h 115400"/>
                <a:gd name="connsiteX4" fmla="*/ 0 w 328474"/>
                <a:gd name="connsiteY4" fmla="*/ 0 h 115400"/>
                <a:gd name="connsiteX0" fmla="*/ 0 w 351549"/>
                <a:gd name="connsiteY0" fmla="*/ 0 h 115400"/>
                <a:gd name="connsiteX1" fmla="*/ 328474 w 351549"/>
                <a:gd name="connsiteY1" fmla="*/ 0 h 115400"/>
                <a:gd name="connsiteX2" fmla="*/ 351549 w 351549"/>
                <a:gd name="connsiteY2" fmla="*/ 56723 h 115400"/>
                <a:gd name="connsiteX3" fmla="*/ 328474 w 351549"/>
                <a:gd name="connsiteY3" fmla="*/ 115400 h 115400"/>
                <a:gd name="connsiteX4" fmla="*/ 0 w 351549"/>
                <a:gd name="connsiteY4" fmla="*/ 115400 h 115400"/>
                <a:gd name="connsiteX5" fmla="*/ 0 w 35154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0 w 40869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8699" h="115400">
                  <a:moveTo>
                    <a:pt x="0" y="0"/>
                  </a:moveTo>
                  <a:lnTo>
                    <a:pt x="328474" y="0"/>
                  </a:lnTo>
                  <a:cubicBezTo>
                    <a:pt x="347110" y="14394"/>
                    <a:pt x="388175" y="47300"/>
                    <a:pt x="408699" y="62166"/>
                  </a:cubicBezTo>
                  <a:lnTo>
                    <a:pt x="328474" y="115400"/>
                  </a:lnTo>
                  <a:lnTo>
                    <a:pt x="0" y="115400"/>
                  </a:lnTo>
                  <a:cubicBezTo>
                    <a:pt x="32428" y="93820"/>
                    <a:pt x="67009" y="71297"/>
                    <a:pt x="97549" y="549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AE1D"/>
            </a:solidFill>
            <a:ln w="12700" cap="flat" cmpd="sng" algn="ctr">
              <a:solidFill>
                <a:srgbClr val="EDAE1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A5832DE-830D-4AA1-864D-A7D9E8C5AC94}"/>
                </a:ext>
              </a:extLst>
            </p:cNvPr>
            <p:cNvCxnSpPr/>
            <p:nvPr/>
          </p:nvCxnSpPr>
          <p:spPr>
            <a:xfrm flipH="1">
              <a:off x="3724275" y="1070092"/>
              <a:ext cx="342900" cy="0"/>
            </a:xfrm>
            <a:prstGeom prst="straightConnector1">
              <a:avLst/>
            </a:prstGeom>
            <a:noFill/>
            <a:ln w="12700" cap="rnd" cmpd="sng" algn="ctr">
              <a:solidFill>
                <a:srgbClr val="EDAE1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BB54D2B-836D-435C-A643-B70CC4B7A7D4}"/>
                </a:ext>
              </a:extLst>
            </p:cNvPr>
            <p:cNvCxnSpPr/>
            <p:nvPr/>
          </p:nvCxnSpPr>
          <p:spPr>
            <a:xfrm flipH="1">
              <a:off x="3774281" y="1122066"/>
              <a:ext cx="342900" cy="0"/>
            </a:xfrm>
            <a:prstGeom prst="straightConnector1">
              <a:avLst/>
            </a:prstGeom>
            <a:noFill/>
            <a:ln w="12700" cap="rnd" cmpd="sng" algn="ctr">
              <a:solidFill>
                <a:srgbClr val="EDAE1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951AB87-165C-43EC-865E-5762F4082717}"/>
                </a:ext>
              </a:extLst>
            </p:cNvPr>
            <p:cNvCxnSpPr/>
            <p:nvPr/>
          </p:nvCxnSpPr>
          <p:spPr>
            <a:xfrm flipH="1">
              <a:off x="3724275" y="1167990"/>
              <a:ext cx="342900" cy="0"/>
            </a:xfrm>
            <a:prstGeom prst="straightConnector1">
              <a:avLst/>
            </a:prstGeom>
            <a:noFill/>
            <a:ln w="12700" cap="rnd" cmpd="sng" algn="ctr">
              <a:solidFill>
                <a:srgbClr val="EDAE1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203972" y="2928606"/>
            <a:ext cx="5616573" cy="615553"/>
          </a:xfrm>
        </p:spPr>
        <p:txBody>
          <a:bodyPr lIns="91440" tIns="45720" rIns="91440" bIns="45720"/>
          <a:lstStyle>
            <a:lvl1pPr algn="ctr"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79441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4" imgH="324" progId="TCLayout.ActiveDocument.1">
                  <p:embed/>
                </p:oleObj>
              </mc:Choice>
              <mc:Fallback>
                <p:oleObj name="think-cell Slide" r:id="rId3" imgW="324" imgH="3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4" b="1258"/>
          <a:stretch/>
        </p:blipFill>
        <p:spPr>
          <a:xfrm rot="16200000" flipH="1">
            <a:off x="6797461" y="101443"/>
            <a:ext cx="769257" cy="10019821"/>
          </a:xfrm>
          <a:custGeom>
            <a:avLst/>
            <a:gdLst>
              <a:gd name="connsiteX0" fmla="*/ 0 w 769257"/>
              <a:gd name="connsiteY0" fmla="*/ 0 h 10019821"/>
              <a:gd name="connsiteX1" fmla="*/ 0 w 769257"/>
              <a:gd name="connsiteY1" fmla="*/ 4631160 h 10019821"/>
              <a:gd name="connsiteX2" fmla="*/ 216750 w 769257"/>
              <a:gd name="connsiteY2" fmla="*/ 999646 h 10019821"/>
              <a:gd name="connsiteX3" fmla="*/ 197800 w 769257"/>
              <a:gd name="connsiteY3" fmla="*/ 10019821 h 10019821"/>
              <a:gd name="connsiteX4" fmla="*/ 769257 w 769257"/>
              <a:gd name="connsiteY4" fmla="*/ 10019821 h 10019821"/>
              <a:gd name="connsiteX5" fmla="*/ 769257 w 769257"/>
              <a:gd name="connsiteY5" fmla="*/ 0 h 1001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257" h="10019821">
                <a:moveTo>
                  <a:pt x="0" y="0"/>
                </a:moveTo>
                <a:lnTo>
                  <a:pt x="0" y="4631160"/>
                </a:lnTo>
                <a:lnTo>
                  <a:pt x="216750" y="999646"/>
                </a:lnTo>
                <a:lnTo>
                  <a:pt x="197800" y="10019821"/>
                </a:lnTo>
                <a:lnTo>
                  <a:pt x="769257" y="10019821"/>
                </a:lnTo>
                <a:lnTo>
                  <a:pt x="769257" y="0"/>
                </a:lnTo>
                <a:close/>
              </a:path>
            </a:pathLst>
          </a:custGeom>
        </p:spPr>
      </p:pic>
      <p:sp>
        <p:nvSpPr>
          <p:cNvPr id="59" name="Freeform 58"/>
          <p:cNvSpPr>
            <a:spLocks/>
          </p:cNvSpPr>
          <p:nvPr/>
        </p:nvSpPr>
        <p:spPr bwMode="white">
          <a:xfrm flipH="1">
            <a:off x="0" y="0"/>
            <a:ext cx="12192000" cy="5867335"/>
          </a:xfrm>
          <a:custGeom>
            <a:avLst/>
            <a:gdLst>
              <a:gd name="connsiteX0" fmla="*/ 12192000 w 12192000"/>
              <a:gd name="connsiteY0" fmla="*/ 0 h 5867335"/>
              <a:gd name="connsiteX1" fmla="*/ 0 w 12192000"/>
              <a:gd name="connsiteY1" fmla="*/ 0 h 5867335"/>
              <a:gd name="connsiteX2" fmla="*/ 0 w 12192000"/>
              <a:gd name="connsiteY2" fmla="*/ 4945992 h 5867335"/>
              <a:gd name="connsiteX3" fmla="*/ 9041587 w 12192000"/>
              <a:gd name="connsiteY3" fmla="*/ 4945992 h 5867335"/>
              <a:gd name="connsiteX4" fmla="*/ 9974275 w 12192000"/>
              <a:gd name="connsiteY4" fmla="*/ 5867335 h 5867335"/>
              <a:gd name="connsiteX5" fmla="*/ 9974275 w 12192000"/>
              <a:gd name="connsiteY5" fmla="*/ 4945992 h 5867335"/>
              <a:gd name="connsiteX6" fmla="*/ 12192000 w 12192000"/>
              <a:gd name="connsiteY6" fmla="*/ 4945992 h 586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867335">
                <a:moveTo>
                  <a:pt x="12192000" y="0"/>
                </a:moveTo>
                <a:lnTo>
                  <a:pt x="0" y="0"/>
                </a:lnTo>
                <a:lnTo>
                  <a:pt x="0" y="4945992"/>
                </a:lnTo>
                <a:lnTo>
                  <a:pt x="9041587" y="4945992"/>
                </a:lnTo>
                <a:lnTo>
                  <a:pt x="9974275" y="5867335"/>
                </a:lnTo>
                <a:lnTo>
                  <a:pt x="9974275" y="4945992"/>
                </a:lnTo>
                <a:lnTo>
                  <a:pt x="12192000" y="49459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506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ecial gray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598966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3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 bwMode="white"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583120"/>
            <a:ext cx="11615045" cy="470898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0190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567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green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760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0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144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4" imgH="384" progId="TCLayout.ActiveDocument.1">
                  <p:embed/>
                </p:oleObj>
              </mc:Choice>
              <mc:Fallback>
                <p:oleObj name="think-cell Slide" r:id="rId3" imgW="384" imgH="38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245211DD-9F9B-4E03-931C-F9A31D9B9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629" r="-1"/>
          <a:stretch/>
        </p:blipFill>
        <p:spPr>
          <a:xfrm>
            <a:off x="-206828" y="128361"/>
            <a:ext cx="5817448" cy="5700254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81B43F1-6827-47EF-9941-837D4BAC2F92}"/>
              </a:ext>
            </a:extLst>
          </p:cNvPr>
          <p:cNvSpPr/>
          <p:nvPr userDrawn="1"/>
        </p:nvSpPr>
        <p:spPr>
          <a:xfrm>
            <a:off x="228599" y="234095"/>
            <a:ext cx="5301343" cy="5315899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0AD75D50-CCB4-451E-A7A0-BB659993387C}"/>
              </a:ext>
            </a:extLst>
          </p:cNvPr>
          <p:cNvSpPr/>
          <p:nvPr userDrawn="1"/>
        </p:nvSpPr>
        <p:spPr>
          <a:xfrm flipH="1">
            <a:off x="3984172" y="0"/>
            <a:ext cx="8207828" cy="6865373"/>
          </a:xfrm>
          <a:custGeom>
            <a:avLst/>
            <a:gdLst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7297446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6631621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  <a:gd name="connsiteX0" fmla="*/ 0 w 9314876"/>
              <a:gd name="connsiteY0" fmla="*/ 0 h 719091"/>
              <a:gd name="connsiteX1" fmla="*/ 7297446 w 9314876"/>
              <a:gd name="connsiteY1" fmla="*/ 0 h 719091"/>
              <a:gd name="connsiteX2" fmla="*/ 9314876 w 9314876"/>
              <a:gd name="connsiteY2" fmla="*/ 719091 h 719091"/>
              <a:gd name="connsiteX3" fmla="*/ 0 w 9314876"/>
              <a:gd name="connsiteY3" fmla="*/ 719091 h 719091"/>
              <a:gd name="connsiteX4" fmla="*/ 0 w 9314876"/>
              <a:gd name="connsiteY4" fmla="*/ 0 h 719091"/>
              <a:gd name="connsiteX0" fmla="*/ 0 w 9314876"/>
              <a:gd name="connsiteY0" fmla="*/ 0 h 719091"/>
              <a:gd name="connsiteX1" fmla="*/ 5780280 w 9314876"/>
              <a:gd name="connsiteY1" fmla="*/ 0 h 719091"/>
              <a:gd name="connsiteX2" fmla="*/ 9314876 w 9314876"/>
              <a:gd name="connsiteY2" fmla="*/ 719091 h 719091"/>
              <a:gd name="connsiteX3" fmla="*/ 0 w 9314876"/>
              <a:gd name="connsiteY3" fmla="*/ 719091 h 719091"/>
              <a:gd name="connsiteX4" fmla="*/ 0 w 9314876"/>
              <a:gd name="connsiteY4" fmla="*/ 0 h 71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4876" h="719091">
                <a:moveTo>
                  <a:pt x="0" y="0"/>
                </a:moveTo>
                <a:lnTo>
                  <a:pt x="5780280" y="0"/>
                </a:lnTo>
                <a:lnTo>
                  <a:pt x="9314876" y="719091"/>
                </a:lnTo>
                <a:lnTo>
                  <a:pt x="0" y="719091"/>
                </a:lnTo>
                <a:lnTo>
                  <a:pt x="0" y="0"/>
                </a:lnTo>
                <a:close/>
              </a:path>
            </a:pathLst>
          </a:custGeom>
          <a:solidFill>
            <a:srgbClr val="051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DC743B9-7336-400E-BA85-32B4625CB3B1}"/>
              </a:ext>
            </a:extLst>
          </p:cNvPr>
          <p:cNvCxnSpPr>
            <a:cxnSpLocks/>
          </p:cNvCxnSpPr>
          <p:nvPr userDrawn="1"/>
        </p:nvCxnSpPr>
        <p:spPr>
          <a:xfrm flipH="1">
            <a:off x="3984172" y="-348343"/>
            <a:ext cx="3352799" cy="7500257"/>
          </a:xfrm>
          <a:prstGeom prst="line">
            <a:avLst/>
          </a:prstGeom>
          <a:ln w="38100">
            <a:solidFill>
              <a:srgbClr val="EDAE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CE03D2A-75EA-4556-8607-5684B6FCB788}"/>
              </a:ext>
            </a:extLst>
          </p:cNvPr>
          <p:cNvCxnSpPr>
            <a:cxnSpLocks/>
          </p:cNvCxnSpPr>
          <p:nvPr userDrawn="1"/>
        </p:nvCxnSpPr>
        <p:spPr>
          <a:xfrm flipH="1">
            <a:off x="4105024" y="-321129"/>
            <a:ext cx="3352799" cy="7500257"/>
          </a:xfrm>
          <a:prstGeom prst="line">
            <a:avLst/>
          </a:prstGeom>
          <a:ln w="19050">
            <a:solidFill>
              <a:srgbClr val="EDAE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442CF41-30A6-4F2C-94AC-57500F56FA9B}"/>
              </a:ext>
            </a:extLst>
          </p:cNvPr>
          <p:cNvGrpSpPr/>
          <p:nvPr userDrawn="1"/>
        </p:nvGrpSpPr>
        <p:grpSpPr>
          <a:xfrm rot="6853713">
            <a:off x="205697" y="6574956"/>
            <a:ext cx="8544665" cy="97898"/>
            <a:chOff x="3724275" y="1070092"/>
            <a:chExt cx="8544665" cy="97898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113059E-30D8-4E91-87A3-26AC29ED3EBD}"/>
                </a:ext>
              </a:extLst>
            </p:cNvPr>
            <p:cNvCxnSpPr/>
            <p:nvPr/>
          </p:nvCxnSpPr>
          <p:spPr>
            <a:xfrm>
              <a:off x="4500979" y="1118586"/>
              <a:ext cx="7767961" cy="0"/>
            </a:xfrm>
            <a:prstGeom prst="line">
              <a:avLst/>
            </a:prstGeom>
            <a:ln w="127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" name="Rectangle 11">
              <a:extLst>
                <a:ext uri="{FF2B5EF4-FFF2-40B4-BE49-F238E27FC236}">
                  <a16:creationId xmlns:a16="http://schemas.microsoft.com/office/drawing/2014/main" id="{78A9BC07-FEBC-458C-AA5E-6238D3DC31AF}"/>
                </a:ext>
              </a:extLst>
            </p:cNvPr>
            <p:cNvSpPr/>
            <p:nvPr/>
          </p:nvSpPr>
          <p:spPr>
            <a:xfrm>
              <a:off x="4117181" y="1070092"/>
              <a:ext cx="343489" cy="96987"/>
            </a:xfrm>
            <a:custGeom>
              <a:avLst/>
              <a:gdLst>
                <a:gd name="connsiteX0" fmla="*/ 0 w 328474"/>
                <a:gd name="connsiteY0" fmla="*/ 0 h 115400"/>
                <a:gd name="connsiteX1" fmla="*/ 328474 w 328474"/>
                <a:gd name="connsiteY1" fmla="*/ 0 h 115400"/>
                <a:gd name="connsiteX2" fmla="*/ 328474 w 328474"/>
                <a:gd name="connsiteY2" fmla="*/ 115400 h 115400"/>
                <a:gd name="connsiteX3" fmla="*/ 0 w 328474"/>
                <a:gd name="connsiteY3" fmla="*/ 115400 h 115400"/>
                <a:gd name="connsiteX4" fmla="*/ 0 w 328474"/>
                <a:gd name="connsiteY4" fmla="*/ 0 h 115400"/>
                <a:gd name="connsiteX0" fmla="*/ 0 w 351549"/>
                <a:gd name="connsiteY0" fmla="*/ 0 h 115400"/>
                <a:gd name="connsiteX1" fmla="*/ 328474 w 351549"/>
                <a:gd name="connsiteY1" fmla="*/ 0 h 115400"/>
                <a:gd name="connsiteX2" fmla="*/ 351549 w 351549"/>
                <a:gd name="connsiteY2" fmla="*/ 56723 h 115400"/>
                <a:gd name="connsiteX3" fmla="*/ 328474 w 351549"/>
                <a:gd name="connsiteY3" fmla="*/ 115400 h 115400"/>
                <a:gd name="connsiteX4" fmla="*/ 0 w 351549"/>
                <a:gd name="connsiteY4" fmla="*/ 115400 h 115400"/>
                <a:gd name="connsiteX5" fmla="*/ 0 w 35154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0 w 40869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8699" h="115400">
                  <a:moveTo>
                    <a:pt x="0" y="0"/>
                  </a:moveTo>
                  <a:lnTo>
                    <a:pt x="328474" y="0"/>
                  </a:lnTo>
                  <a:cubicBezTo>
                    <a:pt x="347110" y="14394"/>
                    <a:pt x="388175" y="47300"/>
                    <a:pt x="408699" y="62166"/>
                  </a:cubicBezTo>
                  <a:lnTo>
                    <a:pt x="328474" y="115400"/>
                  </a:lnTo>
                  <a:lnTo>
                    <a:pt x="0" y="115400"/>
                  </a:lnTo>
                  <a:cubicBezTo>
                    <a:pt x="32428" y="93820"/>
                    <a:pt x="67009" y="71297"/>
                    <a:pt x="97549" y="549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AE1D"/>
            </a:solidFill>
            <a:ln>
              <a:solidFill>
                <a:srgbClr val="EDAE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7A5832DE-830D-4AA1-864D-A7D9E8C5AC94}"/>
                </a:ext>
              </a:extLst>
            </p:cNvPr>
            <p:cNvCxnSpPr/>
            <p:nvPr/>
          </p:nvCxnSpPr>
          <p:spPr>
            <a:xfrm flipH="1">
              <a:off x="3724275" y="1070092"/>
              <a:ext cx="342900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2BB54D2B-836D-435C-A643-B70CC4B7A7D4}"/>
                </a:ext>
              </a:extLst>
            </p:cNvPr>
            <p:cNvCxnSpPr/>
            <p:nvPr/>
          </p:nvCxnSpPr>
          <p:spPr>
            <a:xfrm flipH="1">
              <a:off x="3774281" y="1122066"/>
              <a:ext cx="342900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0951AB87-165C-43EC-865E-5762F4082717}"/>
                </a:ext>
              </a:extLst>
            </p:cNvPr>
            <p:cNvCxnSpPr/>
            <p:nvPr/>
          </p:nvCxnSpPr>
          <p:spPr>
            <a:xfrm flipH="1">
              <a:off x="3724275" y="1167990"/>
              <a:ext cx="342900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136274" y="2928606"/>
            <a:ext cx="5827128" cy="502702"/>
          </a:xfrm>
        </p:spPr>
        <p:txBody>
          <a:bodyPr lIns="91440" tIns="45720" rIns="91440" bIns="45720"/>
          <a:lstStyle>
            <a:lvl1pPr algn="ctr">
              <a:lnSpc>
                <a:spcPct val="100000"/>
              </a:lnSpc>
              <a:buFontTx/>
              <a:buNone/>
              <a:defRPr sz="3200" b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en-US" dirty="0"/>
              <a:t>Questions or Discussion?</a:t>
            </a:r>
          </a:p>
        </p:txBody>
      </p:sp>
    </p:spTree>
    <p:extLst>
      <p:ext uri="{BB962C8B-B14F-4D97-AF65-F5344CB8AC3E}">
        <p14:creationId xmlns:p14="http://schemas.microsoft.com/office/powerpoint/2010/main" val="32920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48"/>
          <p:cNvGrpSpPr/>
          <p:nvPr userDrawn="1"/>
        </p:nvGrpSpPr>
        <p:grpSpPr>
          <a:xfrm>
            <a:off x="-600" y="-1"/>
            <a:ext cx="12193800" cy="6858001"/>
            <a:chOff x="-600" y="-1"/>
            <a:chExt cx="12193800" cy="6858001"/>
          </a:xfrm>
        </p:grpSpPr>
        <p:sp>
          <p:nvSpPr>
            <p:cNvPr id="50" name="No fly zone"/>
            <p:cNvSpPr/>
            <p:nvPr/>
          </p:nvSpPr>
          <p:spPr>
            <a:xfrm>
              <a:off x="0" y="-1"/>
              <a:ext cx="12193200" cy="6858000"/>
            </a:xfrm>
            <a:custGeom>
              <a:avLst/>
              <a:gdLst>
                <a:gd name="connsiteX0" fmla="*/ 630001 w 12193200"/>
                <a:gd name="connsiteY0" fmla="*/ 622800 h 6858000"/>
                <a:gd name="connsiteX1" fmla="*/ 630001 w 12193200"/>
                <a:gd name="connsiteY1" fmla="*/ 6160597 h 6858000"/>
                <a:gd name="connsiteX2" fmla="*/ 11562000 w 12193200"/>
                <a:gd name="connsiteY2" fmla="*/ 6160597 h 6858000"/>
                <a:gd name="connsiteX3" fmla="*/ 11562000 w 12193200"/>
                <a:gd name="connsiteY3" fmla="*/ 622800 h 6858000"/>
                <a:gd name="connsiteX4" fmla="*/ 0 w 12193200"/>
                <a:gd name="connsiteY4" fmla="*/ 0 h 6858000"/>
                <a:gd name="connsiteX5" fmla="*/ 12193200 w 12193200"/>
                <a:gd name="connsiteY5" fmla="*/ 0 h 6858000"/>
                <a:gd name="connsiteX6" fmla="*/ 12193200 w 12193200"/>
                <a:gd name="connsiteY6" fmla="*/ 622800 h 6858000"/>
                <a:gd name="connsiteX7" fmla="*/ 12192000 w 12193200"/>
                <a:gd name="connsiteY7" fmla="*/ 622800 h 6858000"/>
                <a:gd name="connsiteX8" fmla="*/ 12192000 w 12193200"/>
                <a:gd name="connsiteY8" fmla="*/ 6160597 h 6858000"/>
                <a:gd name="connsiteX9" fmla="*/ 12193200 w 12193200"/>
                <a:gd name="connsiteY9" fmla="*/ 6160597 h 6858000"/>
                <a:gd name="connsiteX10" fmla="*/ 12193200 w 12193200"/>
                <a:gd name="connsiteY10" fmla="*/ 6858000 h 6858000"/>
                <a:gd name="connsiteX11" fmla="*/ 12192000 w 12193200"/>
                <a:gd name="connsiteY11" fmla="*/ 6858000 h 6858000"/>
                <a:gd name="connsiteX12" fmla="*/ 11562000 w 12193200"/>
                <a:gd name="connsiteY12" fmla="*/ 6858000 h 6858000"/>
                <a:gd name="connsiteX13" fmla="*/ 630001 w 12193200"/>
                <a:gd name="connsiteY13" fmla="*/ 6858000 h 6858000"/>
                <a:gd name="connsiteX14" fmla="*/ 1 w 12193200"/>
                <a:gd name="connsiteY14" fmla="*/ 6858000 h 6858000"/>
                <a:gd name="connsiteX15" fmla="*/ 1 w 12193200"/>
                <a:gd name="connsiteY15" fmla="*/ 6160597 h 6858000"/>
                <a:gd name="connsiteX16" fmla="*/ 1 w 12193200"/>
                <a:gd name="connsiteY16" fmla="*/ 622800 h 6858000"/>
                <a:gd name="connsiteX17" fmla="*/ 0 w 12193200"/>
                <a:gd name="connsiteY17" fmla="*/ 6228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93200" h="6858000">
                  <a:moveTo>
                    <a:pt x="630001" y="622800"/>
                  </a:moveTo>
                  <a:lnTo>
                    <a:pt x="630001" y="6160597"/>
                  </a:lnTo>
                  <a:lnTo>
                    <a:pt x="11562000" y="6160597"/>
                  </a:lnTo>
                  <a:lnTo>
                    <a:pt x="11562000" y="622800"/>
                  </a:lnTo>
                  <a:close/>
                  <a:moveTo>
                    <a:pt x="0" y="0"/>
                  </a:moveTo>
                  <a:lnTo>
                    <a:pt x="12193200" y="0"/>
                  </a:lnTo>
                  <a:lnTo>
                    <a:pt x="12193200" y="622800"/>
                  </a:lnTo>
                  <a:lnTo>
                    <a:pt x="12192000" y="622800"/>
                  </a:lnTo>
                  <a:lnTo>
                    <a:pt x="12192000" y="6160597"/>
                  </a:lnTo>
                  <a:lnTo>
                    <a:pt x="12193200" y="6160597"/>
                  </a:lnTo>
                  <a:lnTo>
                    <a:pt x="12193200" y="6858000"/>
                  </a:lnTo>
                  <a:lnTo>
                    <a:pt x="12192000" y="6858000"/>
                  </a:lnTo>
                  <a:lnTo>
                    <a:pt x="11562000" y="6858000"/>
                  </a:lnTo>
                  <a:lnTo>
                    <a:pt x="630001" y="6858000"/>
                  </a:lnTo>
                  <a:lnTo>
                    <a:pt x="1" y="6858000"/>
                  </a:lnTo>
                  <a:lnTo>
                    <a:pt x="1" y="6160597"/>
                  </a:lnTo>
                  <a:lnTo>
                    <a:pt x="1" y="622800"/>
                  </a:lnTo>
                  <a:lnTo>
                    <a:pt x="0" y="622800"/>
                  </a:lnTo>
                  <a:close/>
                </a:path>
              </a:pathLst>
            </a:custGeom>
            <a:solidFill>
              <a:srgbClr val="FFEFEF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endParaRPr>
            </a:p>
          </p:txBody>
        </p:sp>
        <p:grpSp>
          <p:nvGrpSpPr>
            <p:cNvPr id="51" name="Baselines / anchors"/>
            <p:cNvGrpSpPr/>
            <p:nvPr userDrawn="1"/>
          </p:nvGrpSpPr>
          <p:grpSpPr>
            <a:xfrm>
              <a:off x="-600" y="622800"/>
              <a:ext cx="12193200" cy="5536800"/>
              <a:chOff x="12623800" y="622800"/>
              <a:chExt cx="11176000" cy="5536800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>
                <a:off x="12623800" y="6228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12623800" y="91421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12623800" y="120562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12623800" y="1497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2623800" y="178844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2623800" y="207985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12623800" y="237126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2623800" y="266267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12623800" y="295408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2623800" y="3245499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12623800" y="353691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12623800" y="382832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12623800" y="411973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12623800" y="4411143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12623800" y="470255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2623800" y="499396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12623800" y="528537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2623800" y="557678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2623800" y="586819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2623800" y="6159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utter space"/>
            <p:cNvGrpSpPr/>
            <p:nvPr userDrawn="1"/>
          </p:nvGrpSpPr>
          <p:grpSpPr>
            <a:xfrm>
              <a:off x="1277000" y="623550"/>
              <a:ext cx="9638000" cy="5537047"/>
              <a:chOff x="1277000" y="623550"/>
              <a:chExt cx="9638000" cy="5537047"/>
            </a:xfrm>
          </p:grpSpPr>
          <p:sp>
            <p:nvSpPr>
              <p:cNvPr id="66" name="Rectangle 34"/>
              <p:cNvSpPr>
                <a:spLocks noChangeArrowheads="1"/>
              </p:cNvSpPr>
              <p:nvPr/>
            </p:nvSpPr>
            <p:spPr bwMode="auto">
              <a:xfrm>
                <a:off x="688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67" name="Rectangle 35"/>
              <p:cNvSpPr>
                <a:spLocks noChangeArrowheads="1"/>
              </p:cNvSpPr>
              <p:nvPr/>
            </p:nvSpPr>
            <p:spPr bwMode="auto">
              <a:xfrm>
                <a:off x="875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68" name="Rectangle 36"/>
              <p:cNvSpPr>
                <a:spLocks noChangeArrowheads="1"/>
              </p:cNvSpPr>
              <p:nvPr/>
            </p:nvSpPr>
            <p:spPr bwMode="auto">
              <a:xfrm>
                <a:off x="782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69" name="Rectangle 37"/>
              <p:cNvSpPr>
                <a:spLocks noChangeArrowheads="1"/>
              </p:cNvSpPr>
              <p:nvPr/>
            </p:nvSpPr>
            <p:spPr bwMode="auto">
              <a:xfrm>
                <a:off x="969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70" name="Rectangle 38"/>
              <p:cNvSpPr>
                <a:spLocks noChangeArrowheads="1"/>
              </p:cNvSpPr>
              <p:nvPr/>
            </p:nvSpPr>
            <p:spPr bwMode="auto">
              <a:xfrm>
                <a:off x="1062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71" name="Rectangle 39"/>
              <p:cNvSpPr>
                <a:spLocks noChangeArrowheads="1"/>
              </p:cNvSpPr>
              <p:nvPr/>
            </p:nvSpPr>
            <p:spPr bwMode="auto">
              <a:xfrm>
                <a:off x="595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72" name="Rectangle 40"/>
              <p:cNvSpPr>
                <a:spLocks noChangeArrowheads="1"/>
              </p:cNvSpPr>
              <p:nvPr/>
            </p:nvSpPr>
            <p:spPr bwMode="auto">
              <a:xfrm>
                <a:off x="127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73" name="Rectangle 41"/>
              <p:cNvSpPr>
                <a:spLocks noChangeArrowheads="1"/>
              </p:cNvSpPr>
              <p:nvPr/>
            </p:nvSpPr>
            <p:spPr bwMode="auto">
              <a:xfrm>
                <a:off x="221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74" name="Rectangle 42"/>
              <p:cNvSpPr>
                <a:spLocks noChangeArrowheads="1"/>
              </p:cNvSpPr>
              <p:nvPr/>
            </p:nvSpPr>
            <p:spPr bwMode="auto">
              <a:xfrm>
                <a:off x="314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75" name="Rectangle 43"/>
              <p:cNvSpPr>
                <a:spLocks noChangeArrowheads="1"/>
              </p:cNvSpPr>
              <p:nvPr/>
            </p:nvSpPr>
            <p:spPr bwMode="auto">
              <a:xfrm>
                <a:off x="408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76" name="Rectangle 44"/>
              <p:cNvSpPr>
                <a:spLocks noChangeArrowheads="1"/>
              </p:cNvSpPr>
              <p:nvPr/>
            </p:nvSpPr>
            <p:spPr bwMode="auto">
              <a:xfrm>
                <a:off x="501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</p:grpSp>
        <p:sp>
          <p:nvSpPr>
            <p:cNvPr id="53" name="Slide edges"/>
            <p:cNvSpPr>
              <a:spLocks/>
            </p:cNvSpPr>
            <p:nvPr/>
          </p:nvSpPr>
          <p:spPr bwMode="auto">
            <a:xfrm>
              <a:off x="-600" y="0"/>
              <a:ext cx="12193200" cy="6858000"/>
            </a:xfrm>
            <a:custGeom>
              <a:avLst/>
              <a:gdLst>
                <a:gd name="T0" fmla="*/ 6024 w 6026"/>
                <a:gd name="T1" fmla="*/ 3394 h 3396"/>
                <a:gd name="T2" fmla="*/ 6024 w 6026"/>
                <a:gd name="T3" fmla="*/ 3391 h 3396"/>
                <a:gd name="T4" fmla="*/ 5 w 6026"/>
                <a:gd name="T5" fmla="*/ 3391 h 3396"/>
                <a:gd name="T6" fmla="*/ 5 w 6026"/>
                <a:gd name="T7" fmla="*/ 5 h 3396"/>
                <a:gd name="T8" fmla="*/ 6021 w 6026"/>
                <a:gd name="T9" fmla="*/ 5 h 3396"/>
                <a:gd name="T10" fmla="*/ 6021 w 6026"/>
                <a:gd name="T11" fmla="*/ 3394 h 3396"/>
                <a:gd name="T12" fmla="*/ 6024 w 6026"/>
                <a:gd name="T13" fmla="*/ 3394 h 3396"/>
                <a:gd name="T14" fmla="*/ 6024 w 6026"/>
                <a:gd name="T15" fmla="*/ 3391 h 3396"/>
                <a:gd name="T16" fmla="*/ 6024 w 6026"/>
                <a:gd name="T17" fmla="*/ 3394 h 3396"/>
                <a:gd name="T18" fmla="*/ 6026 w 6026"/>
                <a:gd name="T19" fmla="*/ 3394 h 3396"/>
                <a:gd name="T20" fmla="*/ 6026 w 6026"/>
                <a:gd name="T21" fmla="*/ 0 h 3396"/>
                <a:gd name="T22" fmla="*/ 0 w 6026"/>
                <a:gd name="T23" fmla="*/ 0 h 3396"/>
                <a:gd name="T24" fmla="*/ 0 w 6026"/>
                <a:gd name="T25" fmla="*/ 3396 h 3396"/>
                <a:gd name="T26" fmla="*/ 6026 w 6026"/>
                <a:gd name="T27" fmla="*/ 3396 h 3396"/>
                <a:gd name="T28" fmla="*/ 6026 w 6026"/>
                <a:gd name="T29" fmla="*/ 3394 h 3396"/>
                <a:gd name="T30" fmla="*/ 6024 w 6026"/>
                <a:gd name="T31" fmla="*/ 3394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26" h="3396">
                  <a:moveTo>
                    <a:pt x="6024" y="3394"/>
                  </a:moveTo>
                  <a:lnTo>
                    <a:pt x="6024" y="3391"/>
                  </a:lnTo>
                  <a:lnTo>
                    <a:pt x="5" y="3391"/>
                  </a:lnTo>
                  <a:lnTo>
                    <a:pt x="5" y="5"/>
                  </a:lnTo>
                  <a:lnTo>
                    <a:pt x="6021" y="5"/>
                  </a:lnTo>
                  <a:lnTo>
                    <a:pt x="6021" y="3394"/>
                  </a:lnTo>
                  <a:lnTo>
                    <a:pt x="6024" y="3394"/>
                  </a:lnTo>
                  <a:lnTo>
                    <a:pt x="6024" y="3391"/>
                  </a:lnTo>
                  <a:lnTo>
                    <a:pt x="6024" y="3394"/>
                  </a:lnTo>
                  <a:lnTo>
                    <a:pt x="6026" y="3394"/>
                  </a:lnTo>
                  <a:lnTo>
                    <a:pt x="6026" y="0"/>
                  </a:lnTo>
                  <a:lnTo>
                    <a:pt x="0" y="0"/>
                  </a:lnTo>
                  <a:lnTo>
                    <a:pt x="0" y="3396"/>
                  </a:lnTo>
                  <a:lnTo>
                    <a:pt x="6026" y="3396"/>
                  </a:lnTo>
                  <a:lnTo>
                    <a:pt x="6026" y="3394"/>
                  </a:lnTo>
                  <a:lnTo>
                    <a:pt x="6024" y="33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lt"/>
              </a:endParaRPr>
            </a:p>
          </p:txBody>
        </p:sp>
        <p:sp>
          <p:nvSpPr>
            <p:cNvPr id="54" name="Footnote measure"/>
            <p:cNvSpPr>
              <a:spLocks noChangeArrowheads="1"/>
            </p:cNvSpPr>
            <p:nvPr/>
          </p:nvSpPr>
          <p:spPr bwMode="auto">
            <a:xfrm>
              <a:off x="629400" y="6159600"/>
              <a:ext cx="10933200" cy="378584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  <a:ea typeface="+mn-ea"/>
                <a:cs typeface="+mn-cs"/>
                <a:sym typeface="+mn-lt"/>
              </a:endParaRPr>
            </a:p>
          </p:txBody>
        </p:sp>
        <p:sp>
          <p:nvSpPr>
            <p:cNvPr id="57" name="Whitespace measure"/>
            <p:cNvSpPr>
              <a:spLocks noChangeArrowheads="1"/>
            </p:cNvSpPr>
            <p:nvPr/>
          </p:nvSpPr>
          <p:spPr bwMode="auto">
            <a:xfrm>
              <a:off x="629400" y="1497600"/>
              <a:ext cx="10932229" cy="583200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  <a:ea typeface="+mn-ea"/>
                <a:cs typeface="+mn-cs"/>
                <a:sym typeface="+mn-lt"/>
              </a:endParaRPr>
            </a:p>
          </p:txBody>
        </p:sp>
        <p:grpSp>
          <p:nvGrpSpPr>
            <p:cNvPr id="58" name="Five column measure"/>
            <p:cNvGrpSpPr/>
            <p:nvPr userDrawn="1"/>
          </p:nvGrpSpPr>
          <p:grpSpPr>
            <a:xfrm>
              <a:off x="629400" y="5975122"/>
              <a:ext cx="10933200" cy="79536"/>
              <a:chOff x="629400" y="5975122"/>
              <a:chExt cx="10933200" cy="79536"/>
            </a:xfrm>
          </p:grpSpPr>
          <p:sp>
            <p:nvSpPr>
              <p:cNvPr id="61" name="Rectangle 5"/>
              <p:cNvSpPr>
                <a:spLocks noChangeArrowheads="1"/>
              </p:cNvSpPr>
              <p:nvPr/>
            </p:nvSpPr>
            <p:spPr bwMode="auto">
              <a:xfrm>
                <a:off x="2880128" y="5975122"/>
                <a:ext cx="1930288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9626194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63" name="Rectangle 9"/>
              <p:cNvSpPr>
                <a:spLocks noChangeArrowheads="1"/>
              </p:cNvSpPr>
              <p:nvPr/>
            </p:nvSpPr>
            <p:spPr bwMode="auto">
              <a:xfrm>
                <a:off x="7372407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127797" y="5975122"/>
                <a:ext cx="1927229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65" name="Rectangle 13"/>
              <p:cNvSpPr>
                <a:spLocks noChangeArrowheads="1"/>
              </p:cNvSpPr>
              <p:nvPr/>
            </p:nvSpPr>
            <p:spPr bwMode="auto">
              <a:xfrm>
                <a:off x="629400" y="5975122"/>
                <a:ext cx="1933347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</p:grpSp>
        <p:sp>
          <p:nvSpPr>
            <p:cNvPr id="59" name="Live area"/>
            <p:cNvSpPr/>
            <p:nvPr/>
          </p:nvSpPr>
          <p:spPr>
            <a:xfrm>
              <a:off x="629400" y="2080801"/>
              <a:ext cx="10933200" cy="4078800"/>
            </a:xfrm>
            <a:custGeom>
              <a:avLst/>
              <a:gdLst>
                <a:gd name="connsiteX0" fmla="*/ 0 w 10931999"/>
                <a:gd name="connsiteY0" fmla="*/ 0 h 5537797"/>
                <a:gd name="connsiteX1" fmla="*/ 10931999 w 10931999"/>
                <a:gd name="connsiteY1" fmla="*/ 0 h 5537797"/>
                <a:gd name="connsiteX2" fmla="*/ 10931999 w 10931999"/>
                <a:gd name="connsiteY2" fmla="*/ 5537797 h 5537797"/>
                <a:gd name="connsiteX3" fmla="*/ 0 w 10931999"/>
                <a:gd name="connsiteY3" fmla="*/ 5537797 h 553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31999" h="5537797">
                  <a:moveTo>
                    <a:pt x="0" y="0"/>
                  </a:moveTo>
                  <a:lnTo>
                    <a:pt x="10931999" y="0"/>
                  </a:lnTo>
                  <a:lnTo>
                    <a:pt x="10931999" y="5537797"/>
                  </a:lnTo>
                  <a:lnTo>
                    <a:pt x="0" y="5537797"/>
                  </a:lnTo>
                  <a:close/>
                </a:path>
              </a:pathLst>
            </a:custGeom>
            <a:noFill/>
            <a:ln w="9525">
              <a:solidFill>
                <a:srgbClr val="E71C57">
                  <a:alpha val="35000"/>
                </a:srgb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endParaRPr lang="en-US" sz="1200" dirty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endParaRPr>
            </a:p>
          </p:txBody>
        </p:sp>
        <p:sp>
          <p:nvSpPr>
            <p:cNvPr id="60" name="Footnote example"/>
            <p:cNvSpPr txBox="1"/>
            <p:nvPr/>
          </p:nvSpPr>
          <p:spPr>
            <a:xfrm>
              <a:off x="630000" y="6144442"/>
              <a:ext cx="9030914" cy="4154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+mn-lt"/>
                </a:rPr>
                <a:t>1. xxxx  2. xxxx  3. List footnotes in numerical order. Footnote numbers are not bracketed. Use 10pt font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+mn-lt"/>
                </a:rPr>
                <a:t>Note: Do not put a period at the end of the note or the source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+mn-lt"/>
                </a:rPr>
                <a:t>Source: Include a source for every chart that you use. Separate sources with a semicolon; BCG-related sources go at the end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56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5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318860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4" imgH="384" progId="TCLayout.ActiveDocument.1">
                  <p:embed/>
                </p:oleObj>
              </mc:Choice>
              <mc:Fallback>
                <p:oleObj name="think-cell Slide" r:id="rId3" imgW="384" imgH="38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245211DD-9F9B-4E03-931C-F9A31D9B9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629" r="-1"/>
          <a:stretch/>
        </p:blipFill>
        <p:spPr>
          <a:xfrm>
            <a:off x="-206828" y="128361"/>
            <a:ext cx="5817448" cy="570025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81B43F1-6827-47EF-9941-837D4BAC2F92}"/>
              </a:ext>
            </a:extLst>
          </p:cNvPr>
          <p:cNvSpPr/>
          <p:nvPr userDrawn="1"/>
        </p:nvSpPr>
        <p:spPr>
          <a:xfrm>
            <a:off x="228599" y="234095"/>
            <a:ext cx="5301343" cy="5315899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AD75D50-CCB4-451E-A7A0-BB659993387C}"/>
              </a:ext>
            </a:extLst>
          </p:cNvPr>
          <p:cNvSpPr/>
          <p:nvPr userDrawn="1"/>
        </p:nvSpPr>
        <p:spPr>
          <a:xfrm flipH="1">
            <a:off x="3984172" y="0"/>
            <a:ext cx="8207828" cy="6865373"/>
          </a:xfrm>
          <a:custGeom>
            <a:avLst/>
            <a:gdLst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7297446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6631621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  <a:gd name="connsiteX0" fmla="*/ 0 w 9314876"/>
              <a:gd name="connsiteY0" fmla="*/ 0 h 719091"/>
              <a:gd name="connsiteX1" fmla="*/ 7297446 w 9314876"/>
              <a:gd name="connsiteY1" fmla="*/ 0 h 719091"/>
              <a:gd name="connsiteX2" fmla="*/ 9314876 w 9314876"/>
              <a:gd name="connsiteY2" fmla="*/ 719091 h 719091"/>
              <a:gd name="connsiteX3" fmla="*/ 0 w 9314876"/>
              <a:gd name="connsiteY3" fmla="*/ 719091 h 719091"/>
              <a:gd name="connsiteX4" fmla="*/ 0 w 9314876"/>
              <a:gd name="connsiteY4" fmla="*/ 0 h 719091"/>
              <a:gd name="connsiteX0" fmla="*/ 0 w 9314876"/>
              <a:gd name="connsiteY0" fmla="*/ 0 h 719091"/>
              <a:gd name="connsiteX1" fmla="*/ 5780280 w 9314876"/>
              <a:gd name="connsiteY1" fmla="*/ 0 h 719091"/>
              <a:gd name="connsiteX2" fmla="*/ 9314876 w 9314876"/>
              <a:gd name="connsiteY2" fmla="*/ 719091 h 719091"/>
              <a:gd name="connsiteX3" fmla="*/ 0 w 9314876"/>
              <a:gd name="connsiteY3" fmla="*/ 719091 h 719091"/>
              <a:gd name="connsiteX4" fmla="*/ 0 w 9314876"/>
              <a:gd name="connsiteY4" fmla="*/ 0 h 71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4876" h="719091">
                <a:moveTo>
                  <a:pt x="0" y="0"/>
                </a:moveTo>
                <a:lnTo>
                  <a:pt x="5780280" y="0"/>
                </a:lnTo>
                <a:lnTo>
                  <a:pt x="9314876" y="719091"/>
                </a:lnTo>
                <a:lnTo>
                  <a:pt x="0" y="719091"/>
                </a:lnTo>
                <a:lnTo>
                  <a:pt x="0" y="0"/>
                </a:lnTo>
                <a:close/>
              </a:path>
            </a:pathLst>
          </a:custGeom>
          <a:solidFill>
            <a:srgbClr val="051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DC743B9-7336-400E-BA85-32B4625CB3B1}"/>
              </a:ext>
            </a:extLst>
          </p:cNvPr>
          <p:cNvCxnSpPr>
            <a:cxnSpLocks/>
          </p:cNvCxnSpPr>
          <p:nvPr userDrawn="1"/>
        </p:nvCxnSpPr>
        <p:spPr>
          <a:xfrm flipH="1">
            <a:off x="3984172" y="-348343"/>
            <a:ext cx="3352799" cy="7500257"/>
          </a:xfrm>
          <a:prstGeom prst="line">
            <a:avLst/>
          </a:prstGeom>
          <a:ln w="38100">
            <a:solidFill>
              <a:srgbClr val="EDAE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E03D2A-75EA-4556-8607-5684B6FCB788}"/>
              </a:ext>
            </a:extLst>
          </p:cNvPr>
          <p:cNvCxnSpPr>
            <a:cxnSpLocks/>
          </p:cNvCxnSpPr>
          <p:nvPr userDrawn="1"/>
        </p:nvCxnSpPr>
        <p:spPr>
          <a:xfrm flipH="1">
            <a:off x="4105024" y="-321129"/>
            <a:ext cx="3352799" cy="7500257"/>
          </a:xfrm>
          <a:prstGeom prst="line">
            <a:avLst/>
          </a:prstGeom>
          <a:ln w="19050">
            <a:solidFill>
              <a:srgbClr val="EDAE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442CF41-30A6-4F2C-94AC-57500F56FA9B}"/>
              </a:ext>
            </a:extLst>
          </p:cNvPr>
          <p:cNvGrpSpPr/>
          <p:nvPr userDrawn="1"/>
        </p:nvGrpSpPr>
        <p:grpSpPr>
          <a:xfrm rot="6853713">
            <a:off x="205697" y="6574956"/>
            <a:ext cx="8544665" cy="97898"/>
            <a:chOff x="3724275" y="1070092"/>
            <a:chExt cx="8544665" cy="97898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113059E-30D8-4E91-87A3-26AC29ED3EBD}"/>
                </a:ext>
              </a:extLst>
            </p:cNvPr>
            <p:cNvCxnSpPr/>
            <p:nvPr/>
          </p:nvCxnSpPr>
          <p:spPr>
            <a:xfrm>
              <a:off x="4500979" y="1118586"/>
              <a:ext cx="7767961" cy="0"/>
            </a:xfrm>
            <a:prstGeom prst="line">
              <a:avLst/>
            </a:prstGeom>
            <a:ln w="127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" name="Rectangle 11">
              <a:extLst>
                <a:ext uri="{FF2B5EF4-FFF2-40B4-BE49-F238E27FC236}">
                  <a16:creationId xmlns:a16="http://schemas.microsoft.com/office/drawing/2014/main" id="{78A9BC07-FEBC-458C-AA5E-6238D3DC31AF}"/>
                </a:ext>
              </a:extLst>
            </p:cNvPr>
            <p:cNvSpPr/>
            <p:nvPr/>
          </p:nvSpPr>
          <p:spPr>
            <a:xfrm>
              <a:off x="4117181" y="1070092"/>
              <a:ext cx="343489" cy="96987"/>
            </a:xfrm>
            <a:custGeom>
              <a:avLst/>
              <a:gdLst>
                <a:gd name="connsiteX0" fmla="*/ 0 w 328474"/>
                <a:gd name="connsiteY0" fmla="*/ 0 h 115400"/>
                <a:gd name="connsiteX1" fmla="*/ 328474 w 328474"/>
                <a:gd name="connsiteY1" fmla="*/ 0 h 115400"/>
                <a:gd name="connsiteX2" fmla="*/ 328474 w 328474"/>
                <a:gd name="connsiteY2" fmla="*/ 115400 h 115400"/>
                <a:gd name="connsiteX3" fmla="*/ 0 w 328474"/>
                <a:gd name="connsiteY3" fmla="*/ 115400 h 115400"/>
                <a:gd name="connsiteX4" fmla="*/ 0 w 328474"/>
                <a:gd name="connsiteY4" fmla="*/ 0 h 115400"/>
                <a:gd name="connsiteX0" fmla="*/ 0 w 351549"/>
                <a:gd name="connsiteY0" fmla="*/ 0 h 115400"/>
                <a:gd name="connsiteX1" fmla="*/ 328474 w 351549"/>
                <a:gd name="connsiteY1" fmla="*/ 0 h 115400"/>
                <a:gd name="connsiteX2" fmla="*/ 351549 w 351549"/>
                <a:gd name="connsiteY2" fmla="*/ 56723 h 115400"/>
                <a:gd name="connsiteX3" fmla="*/ 328474 w 351549"/>
                <a:gd name="connsiteY3" fmla="*/ 115400 h 115400"/>
                <a:gd name="connsiteX4" fmla="*/ 0 w 351549"/>
                <a:gd name="connsiteY4" fmla="*/ 115400 h 115400"/>
                <a:gd name="connsiteX5" fmla="*/ 0 w 35154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0 w 40869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8699" h="115400">
                  <a:moveTo>
                    <a:pt x="0" y="0"/>
                  </a:moveTo>
                  <a:lnTo>
                    <a:pt x="328474" y="0"/>
                  </a:lnTo>
                  <a:cubicBezTo>
                    <a:pt x="347110" y="14394"/>
                    <a:pt x="388175" y="47300"/>
                    <a:pt x="408699" y="62166"/>
                  </a:cubicBezTo>
                  <a:lnTo>
                    <a:pt x="328474" y="115400"/>
                  </a:lnTo>
                  <a:lnTo>
                    <a:pt x="0" y="115400"/>
                  </a:lnTo>
                  <a:cubicBezTo>
                    <a:pt x="32428" y="93820"/>
                    <a:pt x="67009" y="71297"/>
                    <a:pt x="97549" y="549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AE1D"/>
            </a:solidFill>
            <a:ln>
              <a:solidFill>
                <a:srgbClr val="EDAE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7A5832DE-830D-4AA1-864D-A7D9E8C5AC94}"/>
                </a:ext>
              </a:extLst>
            </p:cNvPr>
            <p:cNvCxnSpPr/>
            <p:nvPr/>
          </p:nvCxnSpPr>
          <p:spPr>
            <a:xfrm flipH="1">
              <a:off x="3724275" y="1070092"/>
              <a:ext cx="342900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BB54D2B-836D-435C-A643-B70CC4B7A7D4}"/>
                </a:ext>
              </a:extLst>
            </p:cNvPr>
            <p:cNvCxnSpPr/>
            <p:nvPr/>
          </p:nvCxnSpPr>
          <p:spPr>
            <a:xfrm flipH="1">
              <a:off x="3774281" y="1122066"/>
              <a:ext cx="342900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951AB87-165C-43EC-865E-5762F4082717}"/>
                </a:ext>
              </a:extLst>
            </p:cNvPr>
            <p:cNvCxnSpPr/>
            <p:nvPr/>
          </p:nvCxnSpPr>
          <p:spPr>
            <a:xfrm flipH="1">
              <a:off x="3724275" y="1167990"/>
              <a:ext cx="342900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136274" y="2928606"/>
            <a:ext cx="5827128" cy="502702"/>
          </a:xfrm>
        </p:spPr>
        <p:txBody>
          <a:bodyPr lIns="91440" tIns="45720" rIns="91440" bIns="45720"/>
          <a:lstStyle>
            <a:lvl1pPr algn="ctr">
              <a:lnSpc>
                <a:spcPct val="100000"/>
              </a:lnSpc>
              <a:buFontTx/>
              <a:buNone/>
              <a:defRPr sz="3200" b="1">
                <a:solidFill>
                  <a:schemeClr val="accent3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136274" y="3470657"/>
            <a:ext cx="5827128" cy="502702"/>
          </a:xfrm>
        </p:spPr>
        <p:txBody>
          <a:bodyPr lIns="91440" tIns="45720" rIns="91440" bIns="45720"/>
          <a:lstStyle>
            <a:lvl1pPr algn="ctr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36274" y="4012707"/>
            <a:ext cx="5827128" cy="424004"/>
          </a:xfrm>
        </p:spPr>
        <p:txBody>
          <a:bodyPr lIns="91440" tIns="45720" rIns="91440" bIns="45720"/>
          <a:lstStyle>
            <a:lvl1pPr algn="ctr">
              <a:lnSpc>
                <a:spcPct val="100000"/>
              </a:lnSpc>
              <a:buFontTx/>
              <a:buNone/>
              <a:defRPr sz="2800" b="1">
                <a:solidFill>
                  <a:schemeClr val="accent3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455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Object 28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74250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721619"/>
            <a:ext cx="11615045" cy="332399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400" b="0" i="0" u="none" kern="1200" spc="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95027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508307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D1DA01-0E73-44DE-A132-B4FF1E70A3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8478" y="2085628"/>
            <a:ext cx="11615045" cy="407297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721619"/>
            <a:ext cx="11615045" cy="332399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400" b="0" i="0" u="none" kern="1200" spc="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7801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12463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245211DD-9F9B-4E03-931C-F9A31D9B9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duotone>
              <a:srgbClr val="FFC00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29" r="-1"/>
          <a:stretch/>
        </p:blipFill>
        <p:spPr>
          <a:xfrm>
            <a:off x="-206828" y="128361"/>
            <a:ext cx="5817448" cy="570025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81B43F1-6827-47EF-9941-837D4BAC2F92}"/>
              </a:ext>
            </a:extLst>
          </p:cNvPr>
          <p:cNvSpPr/>
          <p:nvPr userDrawn="1"/>
        </p:nvSpPr>
        <p:spPr>
          <a:xfrm>
            <a:off x="228599" y="234095"/>
            <a:ext cx="5301343" cy="5315899"/>
          </a:xfrm>
          <a:prstGeom prst="rect">
            <a:avLst/>
          </a:prstGeom>
          <a:solidFill>
            <a:srgbClr val="FFFFFF">
              <a:alpha val="8117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AD75D50-CCB4-451E-A7A0-BB659993387C}"/>
              </a:ext>
            </a:extLst>
          </p:cNvPr>
          <p:cNvSpPr/>
          <p:nvPr userDrawn="1"/>
        </p:nvSpPr>
        <p:spPr>
          <a:xfrm flipH="1">
            <a:off x="4105024" y="0"/>
            <a:ext cx="8086972" cy="6858000"/>
          </a:xfrm>
          <a:custGeom>
            <a:avLst/>
            <a:gdLst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7297446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6631621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  <a:gd name="connsiteX0" fmla="*/ 0 w 9314876"/>
              <a:gd name="connsiteY0" fmla="*/ 0 h 719091"/>
              <a:gd name="connsiteX1" fmla="*/ 7297446 w 9314876"/>
              <a:gd name="connsiteY1" fmla="*/ 0 h 719091"/>
              <a:gd name="connsiteX2" fmla="*/ 9314876 w 9314876"/>
              <a:gd name="connsiteY2" fmla="*/ 719091 h 719091"/>
              <a:gd name="connsiteX3" fmla="*/ 0 w 9314876"/>
              <a:gd name="connsiteY3" fmla="*/ 719091 h 719091"/>
              <a:gd name="connsiteX4" fmla="*/ 0 w 9314876"/>
              <a:gd name="connsiteY4" fmla="*/ 0 h 719091"/>
              <a:gd name="connsiteX0" fmla="*/ 0 w 9314876"/>
              <a:gd name="connsiteY0" fmla="*/ 0 h 719091"/>
              <a:gd name="connsiteX1" fmla="*/ 5780280 w 9314876"/>
              <a:gd name="connsiteY1" fmla="*/ 0 h 719091"/>
              <a:gd name="connsiteX2" fmla="*/ 9314876 w 9314876"/>
              <a:gd name="connsiteY2" fmla="*/ 719091 h 719091"/>
              <a:gd name="connsiteX3" fmla="*/ 0 w 9314876"/>
              <a:gd name="connsiteY3" fmla="*/ 719091 h 719091"/>
              <a:gd name="connsiteX4" fmla="*/ 0 w 9314876"/>
              <a:gd name="connsiteY4" fmla="*/ 0 h 71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4876" h="719091">
                <a:moveTo>
                  <a:pt x="0" y="0"/>
                </a:moveTo>
                <a:lnTo>
                  <a:pt x="5780280" y="0"/>
                </a:lnTo>
                <a:lnTo>
                  <a:pt x="9314876" y="719091"/>
                </a:lnTo>
                <a:lnTo>
                  <a:pt x="0" y="719091"/>
                </a:lnTo>
                <a:lnTo>
                  <a:pt x="0" y="0"/>
                </a:lnTo>
                <a:close/>
              </a:path>
            </a:pathLst>
          </a:custGeom>
          <a:solidFill>
            <a:srgbClr val="EDA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DC743B9-7336-400E-BA85-32B4625CB3B1}"/>
              </a:ext>
            </a:extLst>
          </p:cNvPr>
          <p:cNvCxnSpPr>
            <a:cxnSpLocks/>
          </p:cNvCxnSpPr>
          <p:nvPr userDrawn="1"/>
        </p:nvCxnSpPr>
        <p:spPr>
          <a:xfrm flipH="1">
            <a:off x="3984172" y="-348343"/>
            <a:ext cx="3352799" cy="7500257"/>
          </a:xfrm>
          <a:prstGeom prst="line">
            <a:avLst/>
          </a:prstGeom>
          <a:ln w="38100">
            <a:solidFill>
              <a:srgbClr val="0519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E03D2A-75EA-4556-8607-5684B6FCB788}"/>
              </a:ext>
            </a:extLst>
          </p:cNvPr>
          <p:cNvCxnSpPr>
            <a:cxnSpLocks/>
          </p:cNvCxnSpPr>
          <p:nvPr userDrawn="1"/>
        </p:nvCxnSpPr>
        <p:spPr>
          <a:xfrm flipH="1">
            <a:off x="4105024" y="-321129"/>
            <a:ext cx="3352799" cy="7500257"/>
          </a:xfrm>
          <a:prstGeom prst="line">
            <a:avLst/>
          </a:prstGeom>
          <a:ln w="19050">
            <a:solidFill>
              <a:srgbClr val="0519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442CF41-30A6-4F2C-94AC-57500F56FA9B}"/>
              </a:ext>
            </a:extLst>
          </p:cNvPr>
          <p:cNvGrpSpPr/>
          <p:nvPr userDrawn="1"/>
        </p:nvGrpSpPr>
        <p:grpSpPr>
          <a:xfrm rot="6853713">
            <a:off x="205697" y="6574956"/>
            <a:ext cx="8544665" cy="97898"/>
            <a:chOff x="3724275" y="1070092"/>
            <a:chExt cx="8544665" cy="97898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113059E-30D8-4E91-87A3-26AC29ED3EBD}"/>
                </a:ext>
              </a:extLst>
            </p:cNvPr>
            <p:cNvCxnSpPr/>
            <p:nvPr/>
          </p:nvCxnSpPr>
          <p:spPr>
            <a:xfrm>
              <a:off x="4500979" y="1118586"/>
              <a:ext cx="7767961" cy="0"/>
            </a:xfrm>
            <a:prstGeom prst="line">
              <a:avLst/>
            </a:prstGeom>
            <a:ln w="12700">
              <a:solidFill>
                <a:srgbClr val="051934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78A9BC07-FEBC-458C-AA5E-6238D3DC31AF}"/>
                </a:ext>
              </a:extLst>
            </p:cNvPr>
            <p:cNvSpPr/>
            <p:nvPr/>
          </p:nvSpPr>
          <p:spPr>
            <a:xfrm>
              <a:off x="4117181" y="1070092"/>
              <a:ext cx="343489" cy="96987"/>
            </a:xfrm>
            <a:custGeom>
              <a:avLst/>
              <a:gdLst>
                <a:gd name="connsiteX0" fmla="*/ 0 w 328474"/>
                <a:gd name="connsiteY0" fmla="*/ 0 h 115400"/>
                <a:gd name="connsiteX1" fmla="*/ 328474 w 328474"/>
                <a:gd name="connsiteY1" fmla="*/ 0 h 115400"/>
                <a:gd name="connsiteX2" fmla="*/ 328474 w 328474"/>
                <a:gd name="connsiteY2" fmla="*/ 115400 h 115400"/>
                <a:gd name="connsiteX3" fmla="*/ 0 w 328474"/>
                <a:gd name="connsiteY3" fmla="*/ 115400 h 115400"/>
                <a:gd name="connsiteX4" fmla="*/ 0 w 328474"/>
                <a:gd name="connsiteY4" fmla="*/ 0 h 115400"/>
                <a:gd name="connsiteX0" fmla="*/ 0 w 351549"/>
                <a:gd name="connsiteY0" fmla="*/ 0 h 115400"/>
                <a:gd name="connsiteX1" fmla="*/ 328474 w 351549"/>
                <a:gd name="connsiteY1" fmla="*/ 0 h 115400"/>
                <a:gd name="connsiteX2" fmla="*/ 351549 w 351549"/>
                <a:gd name="connsiteY2" fmla="*/ 56723 h 115400"/>
                <a:gd name="connsiteX3" fmla="*/ 328474 w 351549"/>
                <a:gd name="connsiteY3" fmla="*/ 115400 h 115400"/>
                <a:gd name="connsiteX4" fmla="*/ 0 w 351549"/>
                <a:gd name="connsiteY4" fmla="*/ 115400 h 115400"/>
                <a:gd name="connsiteX5" fmla="*/ 0 w 35154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0 w 40869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8699" h="115400">
                  <a:moveTo>
                    <a:pt x="0" y="0"/>
                  </a:moveTo>
                  <a:lnTo>
                    <a:pt x="328474" y="0"/>
                  </a:lnTo>
                  <a:cubicBezTo>
                    <a:pt x="347110" y="14394"/>
                    <a:pt x="388175" y="47300"/>
                    <a:pt x="408699" y="62166"/>
                  </a:cubicBezTo>
                  <a:lnTo>
                    <a:pt x="328474" y="115400"/>
                  </a:lnTo>
                  <a:lnTo>
                    <a:pt x="0" y="115400"/>
                  </a:lnTo>
                  <a:cubicBezTo>
                    <a:pt x="32428" y="93820"/>
                    <a:pt x="67009" y="71297"/>
                    <a:pt x="97549" y="549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51934"/>
            </a:solidFill>
            <a:ln>
              <a:solidFill>
                <a:srgbClr val="0519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A5832DE-830D-4AA1-864D-A7D9E8C5AC94}"/>
                </a:ext>
              </a:extLst>
            </p:cNvPr>
            <p:cNvCxnSpPr/>
            <p:nvPr/>
          </p:nvCxnSpPr>
          <p:spPr>
            <a:xfrm flipH="1">
              <a:off x="3724275" y="1070092"/>
              <a:ext cx="342900" cy="0"/>
            </a:xfrm>
            <a:prstGeom prst="straightConnector1">
              <a:avLst/>
            </a:prstGeom>
            <a:ln w="12700" cap="rnd">
              <a:solidFill>
                <a:srgbClr val="051934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BB54D2B-836D-435C-A643-B70CC4B7A7D4}"/>
                </a:ext>
              </a:extLst>
            </p:cNvPr>
            <p:cNvCxnSpPr/>
            <p:nvPr/>
          </p:nvCxnSpPr>
          <p:spPr>
            <a:xfrm flipH="1">
              <a:off x="3774281" y="1122066"/>
              <a:ext cx="342900" cy="0"/>
            </a:xfrm>
            <a:prstGeom prst="straightConnector1">
              <a:avLst/>
            </a:prstGeom>
            <a:ln w="12700" cap="rnd">
              <a:solidFill>
                <a:srgbClr val="051934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951AB87-165C-43EC-865E-5762F4082717}"/>
                </a:ext>
              </a:extLst>
            </p:cNvPr>
            <p:cNvCxnSpPr/>
            <p:nvPr/>
          </p:nvCxnSpPr>
          <p:spPr>
            <a:xfrm flipH="1">
              <a:off x="3724275" y="1167990"/>
              <a:ext cx="342900" cy="0"/>
            </a:xfrm>
            <a:prstGeom prst="straightConnector1">
              <a:avLst/>
            </a:prstGeom>
            <a:ln w="12700" cap="rnd">
              <a:solidFill>
                <a:srgbClr val="051934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203972" y="2928606"/>
            <a:ext cx="5616573" cy="615553"/>
          </a:xfrm>
        </p:spPr>
        <p:txBody>
          <a:bodyPr lIns="91440" tIns="45720" rIns="91440" bIns="45720"/>
          <a:lstStyle>
            <a:lvl1pPr algn="ctr">
              <a:defRPr sz="3400" b="1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61389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Gray slice hea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386461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7" name="Rectangle 6"/>
          <p:cNvSpPr/>
          <p:nvPr userDrawn="1"/>
        </p:nvSpPr>
        <p:spPr bwMode="white">
          <a:xfrm>
            <a:off x="1" y="-1309"/>
            <a:ext cx="4694400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288478" y="2158987"/>
            <a:ext cx="4085522" cy="5416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1227048"/>
            <a:ext cx="4085522" cy="664797"/>
          </a:xfrm>
        </p:spPr>
        <p:txBody>
          <a:bodyPr anchor="t">
            <a:noAutofit/>
          </a:bodyPr>
          <a:lstStyle>
            <a:lvl1pPr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5383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284742" y="2668041"/>
            <a:ext cx="9620491" cy="3201026"/>
          </a:xfrm>
          <a:prstGeom prst="rect">
            <a:avLst/>
          </a:prstGeom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</a14:hiddenLine>
            </a:ext>
          </a:extLst>
        </p:spPr>
        <p:txBody>
          <a:bodyPr lIns="274320" tIns="274320" rIns="274320" bIns="137160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11" name="Rectangle 10"/>
          <p:cNvSpPr/>
          <p:nvPr userDrawn="1"/>
        </p:nvSpPr>
        <p:spPr bwMode="white">
          <a:xfrm>
            <a:off x="1280693" y="1424081"/>
            <a:ext cx="951721" cy="951721"/>
          </a:xfrm>
          <a:prstGeom prst="rect">
            <a:avLst/>
          </a:prstGeom>
          <a:noFill/>
          <a:ln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47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line"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3826800"/>
            <a:ext cx="10936800" cy="2041200"/>
          </a:xfrm>
        </p:spPr>
        <p:txBody>
          <a:bodyPr anchor="t">
            <a:noAutofit/>
          </a:bodyPr>
          <a:lstStyle>
            <a:lvl1pPr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cxnSp>
        <p:nvCxnSpPr>
          <p:cNvPr id="10" name="Straight Connector 9"/>
          <p:cNvCxnSpPr/>
          <p:nvPr userDrawn="1"/>
        </p:nvCxnSpPr>
        <p:spPr bwMode="white">
          <a:xfrm>
            <a:off x="630000" y="3680016"/>
            <a:ext cx="11558587" cy="0"/>
          </a:xfrm>
          <a:prstGeom prst="line">
            <a:avLst/>
          </a:prstGeom>
          <a:ln w="19050" cmpd="sng">
            <a:solidFill>
              <a:schemeClr val="tx2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54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White one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16047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4064994" y="0"/>
            <a:ext cx="416951" cy="6858000"/>
          </a:xfrm>
          <a:prstGeom prst="rect">
            <a:avLst/>
          </a:prstGeom>
        </p:spPr>
      </p:pic>
      <p:sp>
        <p:nvSpPr>
          <p:cNvPr id="18" name="Date Placeholder 1"/>
          <p:cNvSpPr>
            <a:spLocks noGrp="1"/>
          </p:cNvSpPr>
          <p:nvPr>
            <p:ph type="dt" sz="half" idx="3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4" name="Rectangle 23"/>
          <p:cNvSpPr/>
          <p:nvPr userDrawn="1"/>
        </p:nvSpPr>
        <p:spPr bwMode="white">
          <a:xfrm>
            <a:off x="0" y="0"/>
            <a:ext cx="40795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5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2681103"/>
            <a:ext cx="3469403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47556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highlight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655680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7165606" y="0"/>
            <a:ext cx="416951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white">
          <a:xfrm>
            <a:off x="0" y="0"/>
            <a:ext cx="717195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2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721619"/>
            <a:ext cx="6618051" cy="332399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400" b="0" i="0" u="none" kern="1200" spc="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70146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Four column green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569190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9029246" y="0"/>
            <a:ext cx="416951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white">
          <a:xfrm>
            <a:off x="0" y="0"/>
            <a:ext cx="9034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2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2" name="Title 4"/>
          <p:cNvSpPr>
            <a:spLocks noGrp="1"/>
          </p:cNvSpPr>
          <p:nvPr>
            <p:ph type="title" hasCustomPrompt="1"/>
          </p:nvPr>
        </p:nvSpPr>
        <p:spPr>
          <a:xfrm>
            <a:off x="288477" y="721619"/>
            <a:ext cx="8443106" cy="332399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400" b="0" i="0" u="none" kern="1200" spc="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08672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one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350178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24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2681103"/>
            <a:ext cx="3469403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6" name="Rectangle 25"/>
          <p:cNvSpPr/>
          <p:nvPr userDrawn="1"/>
        </p:nvSpPr>
        <p:spPr bwMode="ltGray">
          <a:xfrm>
            <a:off x="4080763" y="-1309"/>
            <a:ext cx="8111237" cy="6859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half" idx="29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2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846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half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16373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4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5689582" y="0"/>
            <a:ext cx="416951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2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6092021" y="0"/>
            <a:ext cx="6099977" cy="6858000"/>
          </a:xfrm>
          <a:prstGeom prst="rect">
            <a:avLst/>
          </a:prstGeom>
          <a:noFill/>
        </p:spPr>
        <p:txBody>
          <a:bodyPr lIns="914400" tIns="914400" rIns="914400" bIns="914400"/>
          <a:lstStyle>
            <a:lvl1pPr algn="ctr">
              <a:defRPr sz="1800" baseline="0"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288478" y="1785600"/>
            <a:ext cx="4729922" cy="3286800"/>
          </a:xfrm>
          <a:prstGeom prst="rect">
            <a:avLst/>
          </a:prstGeom>
          <a:noFill/>
        </p:spPr>
        <p:txBody>
          <a:bodyPr wrap="square" lIns="0" tIns="0" rIns="320040" bIns="0"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15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857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two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477447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4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7409849" y="0"/>
            <a:ext cx="416951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gray">
          <a:xfrm>
            <a:off x="7819543" y="0"/>
            <a:ext cx="437245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820025" y="0"/>
            <a:ext cx="4371975" cy="6858000"/>
          </a:xfrm>
          <a:prstGeom prst="rect">
            <a:avLst/>
          </a:prstGeom>
          <a:noFill/>
        </p:spPr>
        <p:txBody>
          <a:bodyPr lIns="182880" tIns="914400" rIns="182880" bIns="914400"/>
          <a:lstStyle>
            <a:lvl1pPr algn="ctr"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288478" y="1785600"/>
            <a:ext cx="6590010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874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Left arrow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3448238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24" imgH="324" progId="TCLayout.ActiveDocument.1">
                  <p:embed/>
                </p:oleObj>
              </mc:Choice>
              <mc:Fallback>
                <p:oleObj name="think-cell Slide" r:id="rId4" imgW="324" imgH="3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0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0" name="Title 2"/>
          <p:cNvSpPr>
            <a:spLocks noGrp="1"/>
          </p:cNvSpPr>
          <p:nvPr>
            <p:ph type="title" hasCustomPrompt="1"/>
          </p:nvPr>
        </p:nvSpPr>
        <p:spPr>
          <a:xfrm>
            <a:off x="288478" y="2764203"/>
            <a:ext cx="2820160" cy="13143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Click to add title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42" y="3590399"/>
            <a:ext cx="1365250" cy="3382962"/>
          </a:xfrm>
          <a:custGeom>
            <a:avLst/>
            <a:gdLst>
              <a:gd name="connsiteX0" fmla="*/ 91954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264716 h 3382962"/>
              <a:gd name="connsiteX5" fmla="*/ 129871 w 1365250"/>
              <a:gd name="connsiteY5" fmla="*/ 3267601 h 3382962"/>
              <a:gd name="connsiteX6" fmla="*/ 0 w 1365250"/>
              <a:gd name="connsiteY6" fmla="*/ 0 h 3382962"/>
              <a:gd name="connsiteX7" fmla="*/ 909386 w 1365250"/>
              <a:gd name="connsiteY7" fmla="*/ 0 h 3382962"/>
              <a:gd name="connsiteX8" fmla="*/ 0 w 1365250"/>
              <a:gd name="connsiteY8" fmla="*/ 298560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1954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264716"/>
                </a:lnTo>
                <a:lnTo>
                  <a:pt x="129871" y="3267601"/>
                </a:lnTo>
                <a:close/>
                <a:moveTo>
                  <a:pt x="0" y="0"/>
                </a:moveTo>
                <a:lnTo>
                  <a:pt x="909386" y="0"/>
                </a:lnTo>
                <a:lnTo>
                  <a:pt x="0" y="29856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03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8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0AD75D50-CCB4-451E-A7A0-BB659993387C}"/>
              </a:ext>
            </a:extLst>
          </p:cNvPr>
          <p:cNvSpPr/>
          <p:nvPr userDrawn="1"/>
        </p:nvSpPr>
        <p:spPr>
          <a:xfrm>
            <a:off x="-1" y="5850386"/>
            <a:ext cx="7297446" cy="719091"/>
          </a:xfrm>
          <a:custGeom>
            <a:avLst/>
            <a:gdLst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7297446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6631621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7446" h="719091">
                <a:moveTo>
                  <a:pt x="0" y="0"/>
                </a:moveTo>
                <a:lnTo>
                  <a:pt x="7297446" y="0"/>
                </a:lnTo>
                <a:lnTo>
                  <a:pt x="6631621" y="719091"/>
                </a:lnTo>
                <a:lnTo>
                  <a:pt x="0" y="719091"/>
                </a:lnTo>
                <a:lnTo>
                  <a:pt x="0" y="0"/>
                </a:lnTo>
                <a:close/>
              </a:path>
            </a:pathLst>
          </a:custGeom>
          <a:solidFill>
            <a:srgbClr val="051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2B21D19-2C3D-44F2-BD7B-B357A1D0C7A4}"/>
              </a:ext>
            </a:extLst>
          </p:cNvPr>
          <p:cNvSpPr/>
          <p:nvPr userDrawn="1"/>
        </p:nvSpPr>
        <p:spPr>
          <a:xfrm>
            <a:off x="283028" y="5268686"/>
            <a:ext cx="1445051" cy="1445051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210ECE13-3EDD-413C-803A-B8D8B2E8245E}"/>
              </a:ext>
            </a:extLst>
          </p:cNvPr>
          <p:cNvSpPr/>
          <p:nvPr userDrawn="1"/>
        </p:nvSpPr>
        <p:spPr>
          <a:xfrm>
            <a:off x="6729274" y="5850386"/>
            <a:ext cx="5462726" cy="719090"/>
          </a:xfrm>
          <a:custGeom>
            <a:avLst/>
            <a:gdLst>
              <a:gd name="connsiteX0" fmla="*/ 0 w 5684668"/>
              <a:gd name="connsiteY0" fmla="*/ 0 h 719090"/>
              <a:gd name="connsiteX1" fmla="*/ 5684668 w 5684668"/>
              <a:gd name="connsiteY1" fmla="*/ 0 h 719090"/>
              <a:gd name="connsiteX2" fmla="*/ 5684668 w 5684668"/>
              <a:gd name="connsiteY2" fmla="*/ 719090 h 719090"/>
              <a:gd name="connsiteX3" fmla="*/ 0 w 5684668"/>
              <a:gd name="connsiteY3" fmla="*/ 719090 h 719090"/>
              <a:gd name="connsiteX4" fmla="*/ 0 w 5684668"/>
              <a:gd name="connsiteY4" fmla="*/ 0 h 719090"/>
              <a:gd name="connsiteX0" fmla="*/ 843379 w 5684668"/>
              <a:gd name="connsiteY0" fmla="*/ 0 h 719090"/>
              <a:gd name="connsiteX1" fmla="*/ 5684668 w 5684668"/>
              <a:gd name="connsiteY1" fmla="*/ 0 h 719090"/>
              <a:gd name="connsiteX2" fmla="*/ 5684668 w 5684668"/>
              <a:gd name="connsiteY2" fmla="*/ 719090 h 719090"/>
              <a:gd name="connsiteX3" fmla="*/ 0 w 5684668"/>
              <a:gd name="connsiteY3" fmla="*/ 719090 h 719090"/>
              <a:gd name="connsiteX4" fmla="*/ 843379 w 5684668"/>
              <a:gd name="connsiteY4" fmla="*/ 0 h 719090"/>
              <a:gd name="connsiteX0" fmla="*/ 621437 w 5462726"/>
              <a:gd name="connsiteY0" fmla="*/ 0 h 719090"/>
              <a:gd name="connsiteX1" fmla="*/ 5462726 w 5462726"/>
              <a:gd name="connsiteY1" fmla="*/ 0 h 719090"/>
              <a:gd name="connsiteX2" fmla="*/ 5462726 w 5462726"/>
              <a:gd name="connsiteY2" fmla="*/ 719090 h 719090"/>
              <a:gd name="connsiteX3" fmla="*/ 0 w 5462726"/>
              <a:gd name="connsiteY3" fmla="*/ 719090 h 719090"/>
              <a:gd name="connsiteX4" fmla="*/ 621437 w 5462726"/>
              <a:gd name="connsiteY4" fmla="*/ 0 h 719090"/>
              <a:gd name="connsiteX0" fmla="*/ 656947 w 5462726"/>
              <a:gd name="connsiteY0" fmla="*/ 8878 h 719090"/>
              <a:gd name="connsiteX1" fmla="*/ 5462726 w 5462726"/>
              <a:gd name="connsiteY1" fmla="*/ 0 h 719090"/>
              <a:gd name="connsiteX2" fmla="*/ 5462726 w 5462726"/>
              <a:gd name="connsiteY2" fmla="*/ 719090 h 719090"/>
              <a:gd name="connsiteX3" fmla="*/ 0 w 5462726"/>
              <a:gd name="connsiteY3" fmla="*/ 719090 h 719090"/>
              <a:gd name="connsiteX4" fmla="*/ 656947 w 5462726"/>
              <a:gd name="connsiteY4" fmla="*/ 8878 h 71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726" h="719090">
                <a:moveTo>
                  <a:pt x="656947" y="8878"/>
                </a:moveTo>
                <a:lnTo>
                  <a:pt x="5462726" y="0"/>
                </a:lnTo>
                <a:lnTo>
                  <a:pt x="5462726" y="719090"/>
                </a:lnTo>
                <a:lnTo>
                  <a:pt x="0" y="719090"/>
                </a:lnTo>
                <a:lnTo>
                  <a:pt x="656947" y="8878"/>
                </a:lnTo>
                <a:close/>
              </a:path>
            </a:pathLst>
          </a:custGeom>
          <a:solidFill>
            <a:srgbClr val="EDA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245211DD-9F9B-4E03-931C-F9A31D9B9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duotone>
              <a:srgbClr val="FFC00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5"/>
          <a:stretch/>
        </p:blipFill>
        <p:spPr>
          <a:xfrm>
            <a:off x="154656" y="5156581"/>
            <a:ext cx="1680063" cy="1701419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5832262-43E3-4A07-82F9-44A3C389201E}"/>
              </a:ext>
            </a:extLst>
          </p:cNvPr>
          <p:cNvCxnSpPr>
            <a:cxnSpLocks/>
          </p:cNvCxnSpPr>
          <p:nvPr/>
        </p:nvCxnSpPr>
        <p:spPr>
          <a:xfrm>
            <a:off x="1059732" y="1118586"/>
            <a:ext cx="11001639" cy="0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sp>
        <p:nvSpPr>
          <p:cNvPr id="23" name="Rectangle 11">
            <a:extLst>
              <a:ext uri="{FF2B5EF4-FFF2-40B4-BE49-F238E27FC236}">
                <a16:creationId xmlns:a16="http://schemas.microsoft.com/office/drawing/2014/main" id="{5065A4B8-5F15-4D02-9448-AB93774FE071}"/>
              </a:ext>
            </a:extLst>
          </p:cNvPr>
          <p:cNvSpPr/>
          <p:nvPr/>
        </p:nvSpPr>
        <p:spPr>
          <a:xfrm>
            <a:off x="675934" y="1070092"/>
            <a:ext cx="343489" cy="96987"/>
          </a:xfrm>
          <a:custGeom>
            <a:avLst/>
            <a:gdLst>
              <a:gd name="connsiteX0" fmla="*/ 0 w 328474"/>
              <a:gd name="connsiteY0" fmla="*/ 0 h 115400"/>
              <a:gd name="connsiteX1" fmla="*/ 328474 w 328474"/>
              <a:gd name="connsiteY1" fmla="*/ 0 h 115400"/>
              <a:gd name="connsiteX2" fmla="*/ 328474 w 328474"/>
              <a:gd name="connsiteY2" fmla="*/ 115400 h 115400"/>
              <a:gd name="connsiteX3" fmla="*/ 0 w 328474"/>
              <a:gd name="connsiteY3" fmla="*/ 115400 h 115400"/>
              <a:gd name="connsiteX4" fmla="*/ 0 w 328474"/>
              <a:gd name="connsiteY4" fmla="*/ 0 h 115400"/>
              <a:gd name="connsiteX0" fmla="*/ 0 w 351549"/>
              <a:gd name="connsiteY0" fmla="*/ 0 h 115400"/>
              <a:gd name="connsiteX1" fmla="*/ 328474 w 351549"/>
              <a:gd name="connsiteY1" fmla="*/ 0 h 115400"/>
              <a:gd name="connsiteX2" fmla="*/ 351549 w 351549"/>
              <a:gd name="connsiteY2" fmla="*/ 56723 h 115400"/>
              <a:gd name="connsiteX3" fmla="*/ 328474 w 351549"/>
              <a:gd name="connsiteY3" fmla="*/ 115400 h 115400"/>
              <a:gd name="connsiteX4" fmla="*/ 0 w 351549"/>
              <a:gd name="connsiteY4" fmla="*/ 115400 h 115400"/>
              <a:gd name="connsiteX5" fmla="*/ 0 w 351549"/>
              <a:gd name="connsiteY5" fmla="*/ 0 h 115400"/>
              <a:gd name="connsiteX0" fmla="*/ 0 w 408699"/>
              <a:gd name="connsiteY0" fmla="*/ 0 h 115400"/>
              <a:gd name="connsiteX1" fmla="*/ 328474 w 408699"/>
              <a:gd name="connsiteY1" fmla="*/ 0 h 115400"/>
              <a:gd name="connsiteX2" fmla="*/ 408699 w 408699"/>
              <a:gd name="connsiteY2" fmla="*/ 62166 h 115400"/>
              <a:gd name="connsiteX3" fmla="*/ 328474 w 408699"/>
              <a:gd name="connsiteY3" fmla="*/ 115400 h 115400"/>
              <a:gd name="connsiteX4" fmla="*/ 0 w 408699"/>
              <a:gd name="connsiteY4" fmla="*/ 115400 h 115400"/>
              <a:gd name="connsiteX5" fmla="*/ 0 w 408699"/>
              <a:gd name="connsiteY5" fmla="*/ 0 h 115400"/>
              <a:gd name="connsiteX0" fmla="*/ 0 w 408699"/>
              <a:gd name="connsiteY0" fmla="*/ 0 h 115400"/>
              <a:gd name="connsiteX1" fmla="*/ 328474 w 408699"/>
              <a:gd name="connsiteY1" fmla="*/ 0 h 115400"/>
              <a:gd name="connsiteX2" fmla="*/ 408699 w 408699"/>
              <a:gd name="connsiteY2" fmla="*/ 62166 h 115400"/>
              <a:gd name="connsiteX3" fmla="*/ 328474 w 408699"/>
              <a:gd name="connsiteY3" fmla="*/ 115400 h 115400"/>
              <a:gd name="connsiteX4" fmla="*/ 0 w 408699"/>
              <a:gd name="connsiteY4" fmla="*/ 115400 h 115400"/>
              <a:gd name="connsiteX5" fmla="*/ 97549 w 408699"/>
              <a:gd name="connsiteY5" fmla="*/ 54909 h 115400"/>
              <a:gd name="connsiteX6" fmla="*/ 0 w 408699"/>
              <a:gd name="connsiteY6" fmla="*/ 0 h 115400"/>
              <a:gd name="connsiteX0" fmla="*/ 0 w 408699"/>
              <a:gd name="connsiteY0" fmla="*/ 0 h 115400"/>
              <a:gd name="connsiteX1" fmla="*/ 328474 w 408699"/>
              <a:gd name="connsiteY1" fmla="*/ 0 h 115400"/>
              <a:gd name="connsiteX2" fmla="*/ 408699 w 408699"/>
              <a:gd name="connsiteY2" fmla="*/ 62166 h 115400"/>
              <a:gd name="connsiteX3" fmla="*/ 328474 w 408699"/>
              <a:gd name="connsiteY3" fmla="*/ 115400 h 115400"/>
              <a:gd name="connsiteX4" fmla="*/ 0 w 408699"/>
              <a:gd name="connsiteY4" fmla="*/ 115400 h 115400"/>
              <a:gd name="connsiteX5" fmla="*/ 97549 w 408699"/>
              <a:gd name="connsiteY5" fmla="*/ 54909 h 115400"/>
              <a:gd name="connsiteX6" fmla="*/ 0 w 408699"/>
              <a:gd name="connsiteY6" fmla="*/ 0 h 115400"/>
              <a:gd name="connsiteX0" fmla="*/ 0 w 408699"/>
              <a:gd name="connsiteY0" fmla="*/ 0 h 115400"/>
              <a:gd name="connsiteX1" fmla="*/ 328474 w 408699"/>
              <a:gd name="connsiteY1" fmla="*/ 0 h 115400"/>
              <a:gd name="connsiteX2" fmla="*/ 408699 w 408699"/>
              <a:gd name="connsiteY2" fmla="*/ 62166 h 115400"/>
              <a:gd name="connsiteX3" fmla="*/ 328474 w 408699"/>
              <a:gd name="connsiteY3" fmla="*/ 115400 h 115400"/>
              <a:gd name="connsiteX4" fmla="*/ 0 w 408699"/>
              <a:gd name="connsiteY4" fmla="*/ 115400 h 115400"/>
              <a:gd name="connsiteX5" fmla="*/ 97549 w 408699"/>
              <a:gd name="connsiteY5" fmla="*/ 54909 h 115400"/>
              <a:gd name="connsiteX6" fmla="*/ 0 w 408699"/>
              <a:gd name="connsiteY6" fmla="*/ 0 h 115400"/>
              <a:gd name="connsiteX0" fmla="*/ 0 w 408699"/>
              <a:gd name="connsiteY0" fmla="*/ 0 h 115400"/>
              <a:gd name="connsiteX1" fmla="*/ 328474 w 408699"/>
              <a:gd name="connsiteY1" fmla="*/ 0 h 115400"/>
              <a:gd name="connsiteX2" fmla="*/ 408699 w 408699"/>
              <a:gd name="connsiteY2" fmla="*/ 62166 h 115400"/>
              <a:gd name="connsiteX3" fmla="*/ 328474 w 408699"/>
              <a:gd name="connsiteY3" fmla="*/ 115400 h 115400"/>
              <a:gd name="connsiteX4" fmla="*/ 0 w 408699"/>
              <a:gd name="connsiteY4" fmla="*/ 115400 h 115400"/>
              <a:gd name="connsiteX5" fmla="*/ 97549 w 408699"/>
              <a:gd name="connsiteY5" fmla="*/ 54909 h 115400"/>
              <a:gd name="connsiteX6" fmla="*/ 0 w 408699"/>
              <a:gd name="connsiteY6" fmla="*/ 0 h 115400"/>
              <a:gd name="connsiteX0" fmla="*/ 0 w 408699"/>
              <a:gd name="connsiteY0" fmla="*/ 0 h 115400"/>
              <a:gd name="connsiteX1" fmla="*/ 328474 w 408699"/>
              <a:gd name="connsiteY1" fmla="*/ 0 h 115400"/>
              <a:gd name="connsiteX2" fmla="*/ 408699 w 408699"/>
              <a:gd name="connsiteY2" fmla="*/ 62166 h 115400"/>
              <a:gd name="connsiteX3" fmla="*/ 328474 w 408699"/>
              <a:gd name="connsiteY3" fmla="*/ 115400 h 115400"/>
              <a:gd name="connsiteX4" fmla="*/ 0 w 408699"/>
              <a:gd name="connsiteY4" fmla="*/ 115400 h 115400"/>
              <a:gd name="connsiteX5" fmla="*/ 97549 w 408699"/>
              <a:gd name="connsiteY5" fmla="*/ 54909 h 115400"/>
              <a:gd name="connsiteX6" fmla="*/ 0 w 408699"/>
              <a:gd name="connsiteY6" fmla="*/ 0 h 115400"/>
              <a:gd name="connsiteX0" fmla="*/ 0 w 408699"/>
              <a:gd name="connsiteY0" fmla="*/ 0 h 115400"/>
              <a:gd name="connsiteX1" fmla="*/ 328474 w 408699"/>
              <a:gd name="connsiteY1" fmla="*/ 0 h 115400"/>
              <a:gd name="connsiteX2" fmla="*/ 408699 w 408699"/>
              <a:gd name="connsiteY2" fmla="*/ 62166 h 115400"/>
              <a:gd name="connsiteX3" fmla="*/ 328474 w 408699"/>
              <a:gd name="connsiteY3" fmla="*/ 115400 h 115400"/>
              <a:gd name="connsiteX4" fmla="*/ 0 w 408699"/>
              <a:gd name="connsiteY4" fmla="*/ 115400 h 115400"/>
              <a:gd name="connsiteX5" fmla="*/ 97549 w 408699"/>
              <a:gd name="connsiteY5" fmla="*/ 54909 h 115400"/>
              <a:gd name="connsiteX6" fmla="*/ 0 w 408699"/>
              <a:gd name="connsiteY6" fmla="*/ 0 h 1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699" h="115400">
                <a:moveTo>
                  <a:pt x="0" y="0"/>
                </a:moveTo>
                <a:lnTo>
                  <a:pt x="328474" y="0"/>
                </a:lnTo>
                <a:cubicBezTo>
                  <a:pt x="347110" y="14394"/>
                  <a:pt x="388175" y="47300"/>
                  <a:pt x="408699" y="62166"/>
                </a:cubicBezTo>
                <a:lnTo>
                  <a:pt x="328474" y="115400"/>
                </a:lnTo>
                <a:lnTo>
                  <a:pt x="0" y="115400"/>
                </a:lnTo>
                <a:cubicBezTo>
                  <a:pt x="32428" y="93820"/>
                  <a:pt x="67009" y="71297"/>
                  <a:pt x="97549" y="54909"/>
                </a:cubicBezTo>
                <a:lnTo>
                  <a:pt x="0" y="0"/>
                </a:lnTo>
                <a:close/>
              </a:path>
            </a:pathLst>
          </a:custGeom>
          <a:solidFill>
            <a:srgbClr val="EDAE1D"/>
          </a:solidFill>
          <a:ln w="12700" cap="flat" cmpd="sng" algn="ctr">
            <a:solidFill>
              <a:srgbClr val="EDAE1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8E9294F-BB5D-46ED-B464-54CBD1CF8C8D}"/>
              </a:ext>
            </a:extLst>
          </p:cNvPr>
          <p:cNvCxnSpPr/>
          <p:nvPr/>
        </p:nvCxnSpPr>
        <p:spPr>
          <a:xfrm flipH="1">
            <a:off x="283028" y="1070092"/>
            <a:ext cx="342900" cy="0"/>
          </a:xfrm>
          <a:prstGeom prst="straightConnector1">
            <a:avLst/>
          </a:prstGeom>
          <a:noFill/>
          <a:ln w="12700" cap="rnd" cmpd="sng" algn="ctr">
            <a:solidFill>
              <a:srgbClr val="EDAE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0A5D17E-15DF-4C7D-8634-463BF7667DBC}"/>
              </a:ext>
            </a:extLst>
          </p:cNvPr>
          <p:cNvCxnSpPr/>
          <p:nvPr/>
        </p:nvCxnSpPr>
        <p:spPr>
          <a:xfrm flipH="1">
            <a:off x="333034" y="1122066"/>
            <a:ext cx="342900" cy="0"/>
          </a:xfrm>
          <a:prstGeom prst="straightConnector1">
            <a:avLst/>
          </a:prstGeom>
          <a:noFill/>
          <a:ln w="12700" cap="rnd" cmpd="sng" algn="ctr">
            <a:solidFill>
              <a:srgbClr val="EDAE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4801302-3D6B-4CBE-AB1F-66B2163E9DE9}"/>
              </a:ext>
            </a:extLst>
          </p:cNvPr>
          <p:cNvCxnSpPr/>
          <p:nvPr/>
        </p:nvCxnSpPr>
        <p:spPr>
          <a:xfrm flipH="1">
            <a:off x="283028" y="1167990"/>
            <a:ext cx="342900" cy="0"/>
          </a:xfrm>
          <a:prstGeom prst="straightConnector1">
            <a:avLst/>
          </a:prstGeom>
          <a:noFill/>
          <a:ln w="12700" cap="rnd" cmpd="sng" algn="ctr">
            <a:solidFill>
              <a:srgbClr val="EDAE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itle 2"/>
          <p:cNvSpPr>
            <a:spLocks noGrp="1"/>
          </p:cNvSpPr>
          <p:nvPr userDrawn="1">
            <p:ph type="title" hasCustomPrompt="1"/>
          </p:nvPr>
        </p:nvSpPr>
        <p:spPr>
          <a:xfrm>
            <a:off x="1059732" y="682294"/>
            <a:ext cx="10843790" cy="387798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0363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left arr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120373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0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2764203"/>
            <a:ext cx="2820160" cy="1314311"/>
          </a:xfrm>
        </p:spPr>
        <p:txBody>
          <a:bodyPr anchor="ctr" anchorCtr="0">
            <a:noAutofit/>
          </a:bodyPr>
          <a:lstStyle>
            <a:lvl1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/>
        </p:blipFill>
        <p:spPr>
          <a:xfrm rot="120000">
            <a:off x="2174642" y="3402828"/>
            <a:ext cx="2694666" cy="3461745"/>
          </a:xfrm>
          <a:custGeom>
            <a:avLst/>
            <a:gdLst>
              <a:gd name="connsiteX0" fmla="*/ 0 w 2694666"/>
              <a:gd name="connsiteY0" fmla="*/ 0 h 3461745"/>
              <a:gd name="connsiteX1" fmla="*/ 2694666 w 2694666"/>
              <a:gd name="connsiteY1" fmla="*/ 0 h 3461745"/>
              <a:gd name="connsiteX2" fmla="*/ 2694666 w 2694666"/>
              <a:gd name="connsiteY2" fmla="*/ 3461745 h 3461745"/>
              <a:gd name="connsiteX3" fmla="*/ 1325678 w 2694666"/>
              <a:gd name="connsiteY3" fmla="*/ 3461745 h 3461745"/>
              <a:gd name="connsiteX4" fmla="*/ 1671729 w 2694666"/>
              <a:gd name="connsiteY4" fmla="*/ 3449661 h 3461745"/>
              <a:gd name="connsiteX5" fmla="*/ 1894583 w 2694666"/>
              <a:gd name="connsiteY5" fmla="*/ 6023 h 3461745"/>
              <a:gd name="connsiteX6" fmla="*/ 1847153 w 2694666"/>
              <a:gd name="connsiteY6" fmla="*/ 12445 h 3461745"/>
              <a:gd name="connsiteX7" fmla="*/ 1149427 w 2694666"/>
              <a:gd name="connsiteY7" fmla="*/ 3461745 h 3461745"/>
              <a:gd name="connsiteX8" fmla="*/ 0 w 2694666"/>
              <a:gd name="connsiteY8" fmla="*/ 3461745 h 346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4666" h="3461745">
                <a:moveTo>
                  <a:pt x="0" y="0"/>
                </a:moveTo>
                <a:lnTo>
                  <a:pt x="2694666" y="0"/>
                </a:lnTo>
                <a:lnTo>
                  <a:pt x="2694666" y="3461745"/>
                </a:lnTo>
                <a:lnTo>
                  <a:pt x="1325678" y="3461745"/>
                </a:lnTo>
                <a:lnTo>
                  <a:pt x="1671729" y="3449661"/>
                </a:lnTo>
                <a:lnTo>
                  <a:pt x="1894583" y="6023"/>
                </a:lnTo>
                <a:lnTo>
                  <a:pt x="1847153" y="12445"/>
                </a:lnTo>
                <a:lnTo>
                  <a:pt x="1149427" y="3461745"/>
                </a:lnTo>
                <a:lnTo>
                  <a:pt x="0" y="346174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306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one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910058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4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9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288478" y="1785600"/>
            <a:ext cx="4403757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3394392"/>
            <a:ext cx="1298575" cy="3571875"/>
          </a:xfrm>
          <a:custGeom>
            <a:avLst/>
            <a:gdLst>
              <a:gd name="connsiteX0" fmla="*/ 0 w 1298575"/>
              <a:gd name="connsiteY0" fmla="*/ 0 h 3571875"/>
              <a:gd name="connsiteX1" fmla="*/ 1298575 w 1298575"/>
              <a:gd name="connsiteY1" fmla="*/ 0 h 3571875"/>
              <a:gd name="connsiteX2" fmla="*/ 1298575 w 1298575"/>
              <a:gd name="connsiteY2" fmla="*/ 3571875 h 3571875"/>
              <a:gd name="connsiteX3" fmla="*/ 0 w 1298575"/>
              <a:gd name="connsiteY3" fmla="*/ 3571875 h 3571875"/>
              <a:gd name="connsiteX4" fmla="*/ 0 w 1298575"/>
              <a:gd name="connsiteY4" fmla="*/ 3465683 h 3571875"/>
              <a:gd name="connsiteX5" fmla="*/ 139700 w 1298575"/>
              <a:gd name="connsiteY5" fmla="*/ 3466783 h 3571875"/>
              <a:gd name="connsiteX6" fmla="*/ 841375 w 1298575"/>
              <a:gd name="connsiteY6" fmla="*/ 21908 h 3571875"/>
              <a:gd name="connsiteX7" fmla="*/ 0 w 1298575"/>
              <a:gd name="connsiteY7" fmla="*/ 2642743 h 35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8575" h="3571875">
                <a:moveTo>
                  <a:pt x="0" y="0"/>
                </a:moveTo>
                <a:lnTo>
                  <a:pt x="1298575" y="0"/>
                </a:lnTo>
                <a:lnTo>
                  <a:pt x="1298575" y="3571875"/>
                </a:lnTo>
                <a:lnTo>
                  <a:pt x="0" y="3571875"/>
                </a:lnTo>
                <a:lnTo>
                  <a:pt x="0" y="3465683"/>
                </a:lnTo>
                <a:lnTo>
                  <a:pt x="139700" y="3466783"/>
                </a:lnTo>
                <a:lnTo>
                  <a:pt x="841375" y="21908"/>
                </a:lnTo>
                <a:lnTo>
                  <a:pt x="0" y="26427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2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one thi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85987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4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9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288478" y="1785600"/>
            <a:ext cx="4403757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rgbClr val="FFFFFF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2" b="6867"/>
          <a:stretch/>
        </p:blipFill>
        <p:spPr>
          <a:xfrm>
            <a:off x="3578059" y="3416300"/>
            <a:ext cx="2694666" cy="3441700"/>
          </a:xfrm>
          <a:custGeom>
            <a:avLst/>
            <a:gdLst>
              <a:gd name="connsiteX0" fmla="*/ 2040063 w 2694666"/>
              <a:gd name="connsiteY0" fmla="*/ 0 h 3441700"/>
              <a:gd name="connsiteX1" fmla="*/ 2694666 w 2694666"/>
              <a:gd name="connsiteY1" fmla="*/ 0 h 3441700"/>
              <a:gd name="connsiteX2" fmla="*/ 2694666 w 2694666"/>
              <a:gd name="connsiteY2" fmla="*/ 3441700 h 3441700"/>
              <a:gd name="connsiteX3" fmla="*/ 1510783 w 2694666"/>
              <a:gd name="connsiteY3" fmla="*/ 3441700 h 3441700"/>
              <a:gd name="connsiteX4" fmla="*/ 1816742 w 2694666"/>
              <a:gd name="connsiteY4" fmla="*/ 365420 h 3441700"/>
              <a:gd name="connsiteX5" fmla="*/ 2022641 w 2694666"/>
              <a:gd name="connsiteY5" fmla="*/ 379413 h 3441700"/>
              <a:gd name="connsiteX6" fmla="*/ 0 w 2694666"/>
              <a:gd name="connsiteY6" fmla="*/ 0 h 3441700"/>
              <a:gd name="connsiteX7" fmla="*/ 1846270 w 2694666"/>
              <a:gd name="connsiteY7" fmla="*/ 0 h 3441700"/>
              <a:gd name="connsiteX8" fmla="*/ 1848810 w 2694666"/>
              <a:gd name="connsiteY8" fmla="*/ 12700 h 3441700"/>
              <a:gd name="connsiteX9" fmla="*/ 1777372 w 2694666"/>
              <a:gd name="connsiteY9" fmla="*/ 362744 h 3441700"/>
              <a:gd name="connsiteX10" fmla="*/ 1780172 w 2694666"/>
              <a:gd name="connsiteY10" fmla="*/ 362934 h 3441700"/>
              <a:gd name="connsiteX11" fmla="*/ 1144340 w 2694666"/>
              <a:gd name="connsiteY11" fmla="*/ 3441700 h 3441700"/>
              <a:gd name="connsiteX12" fmla="*/ 0 w 2694666"/>
              <a:gd name="connsiteY12" fmla="*/ 3441700 h 344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4666" h="3441700">
                <a:moveTo>
                  <a:pt x="2040063" y="0"/>
                </a:moveTo>
                <a:lnTo>
                  <a:pt x="2694666" y="0"/>
                </a:lnTo>
                <a:lnTo>
                  <a:pt x="2694666" y="3441700"/>
                </a:lnTo>
                <a:lnTo>
                  <a:pt x="1510783" y="3441700"/>
                </a:lnTo>
                <a:lnTo>
                  <a:pt x="1816742" y="365420"/>
                </a:lnTo>
                <a:lnTo>
                  <a:pt x="2022641" y="379413"/>
                </a:lnTo>
                <a:close/>
                <a:moveTo>
                  <a:pt x="0" y="0"/>
                </a:moveTo>
                <a:lnTo>
                  <a:pt x="1846270" y="0"/>
                </a:lnTo>
                <a:lnTo>
                  <a:pt x="1848810" y="12700"/>
                </a:lnTo>
                <a:lnTo>
                  <a:pt x="1777372" y="362744"/>
                </a:lnTo>
                <a:lnTo>
                  <a:pt x="1780172" y="362934"/>
                </a:lnTo>
                <a:lnTo>
                  <a:pt x="1144340" y="3441700"/>
                </a:lnTo>
                <a:lnTo>
                  <a:pt x="0" y="34417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5972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half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14486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9" name="Pentagon 8"/>
          <p:cNvSpPr/>
          <p:nvPr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8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06" y="3589606"/>
            <a:ext cx="1365250" cy="3382962"/>
          </a:xfrm>
          <a:custGeom>
            <a:avLst/>
            <a:gdLst>
              <a:gd name="connsiteX0" fmla="*/ 920598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320782 h 3382962"/>
              <a:gd name="connsiteX5" fmla="*/ 126694 w 1365250"/>
              <a:gd name="connsiteY5" fmla="*/ 3320782 h 3382962"/>
              <a:gd name="connsiteX6" fmla="*/ 0 w 1365250"/>
              <a:gd name="connsiteY6" fmla="*/ 0 h 3382962"/>
              <a:gd name="connsiteX7" fmla="*/ 908172 w 1365250"/>
              <a:gd name="connsiteY7" fmla="*/ 0 h 3382962"/>
              <a:gd name="connsiteX8" fmla="*/ 0 w 1365250"/>
              <a:gd name="connsiteY8" fmla="*/ 289035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20598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320782"/>
                </a:lnTo>
                <a:lnTo>
                  <a:pt x="126694" y="3320782"/>
                </a:lnTo>
                <a:close/>
                <a:moveTo>
                  <a:pt x="0" y="0"/>
                </a:moveTo>
                <a:lnTo>
                  <a:pt x="908172" y="0"/>
                </a:lnTo>
                <a:lnTo>
                  <a:pt x="0" y="289035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721619"/>
            <a:ext cx="5089344" cy="332399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400" b="0" i="0" u="none" kern="1200" spc="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80724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half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850929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9" name="Pentagon 8"/>
          <p:cNvSpPr/>
          <p:nvPr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4460172" y="3407803"/>
            <a:ext cx="2694666" cy="3456551"/>
          </a:xfrm>
          <a:custGeom>
            <a:avLst/>
            <a:gdLst>
              <a:gd name="connsiteX0" fmla="*/ 2136534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957033 w 2694666"/>
              <a:gd name="connsiteY3" fmla="*/ 3456551 h 3456551"/>
              <a:gd name="connsiteX4" fmla="*/ 1856842 w 2694666"/>
              <a:gd name="connsiteY4" fmla="*/ 432620 h 3456551"/>
              <a:gd name="connsiteX5" fmla="*/ 1914577 w 2694666"/>
              <a:gd name="connsiteY5" fmla="*/ 426057 h 3456551"/>
              <a:gd name="connsiteX6" fmla="*/ 0 w 2694666"/>
              <a:gd name="connsiteY6" fmla="*/ 0 h 3456551"/>
              <a:gd name="connsiteX7" fmla="*/ 1841687 w 2694666"/>
              <a:gd name="connsiteY7" fmla="*/ 0 h 3456551"/>
              <a:gd name="connsiteX8" fmla="*/ 1142595 w 2694666"/>
              <a:gd name="connsiteY8" fmla="*/ 3456551 h 3456551"/>
              <a:gd name="connsiteX9" fmla="*/ 0 w 2694666"/>
              <a:gd name="connsiteY9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4666" h="3456551">
                <a:moveTo>
                  <a:pt x="2136534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957033" y="3456551"/>
                </a:lnTo>
                <a:lnTo>
                  <a:pt x="1856842" y="432620"/>
                </a:lnTo>
                <a:lnTo>
                  <a:pt x="1914577" y="426057"/>
                </a:lnTo>
                <a:close/>
                <a:moveTo>
                  <a:pt x="0" y="0"/>
                </a:moveTo>
                <a:lnTo>
                  <a:pt x="1841687" y="0"/>
                </a:lnTo>
                <a:lnTo>
                  <a:pt x="1142595" y="3456551"/>
                </a:lnTo>
                <a:lnTo>
                  <a:pt x="0" y="3456551"/>
                </a:lnTo>
                <a:close/>
              </a:path>
            </a:pathLst>
          </a:custGeom>
        </p:spPr>
      </p:pic>
      <p:sp>
        <p:nvSpPr>
          <p:cNvPr id="12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721619"/>
            <a:ext cx="5089344" cy="332399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400" b="0" i="0" u="none" kern="1200" spc="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65332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two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284174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339" y="3589606"/>
            <a:ext cx="1365250" cy="3382962"/>
          </a:xfrm>
          <a:custGeom>
            <a:avLst/>
            <a:gdLst>
              <a:gd name="connsiteX0" fmla="*/ 91153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07988 w 1365250"/>
              <a:gd name="connsiteY3" fmla="*/ 3382962 h 3382962"/>
              <a:gd name="connsiteX4" fmla="*/ 111422 w 1365250"/>
              <a:gd name="connsiteY4" fmla="*/ 3368118 h 3382962"/>
              <a:gd name="connsiteX5" fmla="*/ 129661 w 1365250"/>
              <a:gd name="connsiteY5" fmla="*/ 3368407 h 3382962"/>
              <a:gd name="connsiteX6" fmla="*/ 890411 w 1365250"/>
              <a:gd name="connsiteY6" fmla="*/ 0 h 3382962"/>
              <a:gd name="connsiteX7" fmla="*/ 897808 w 1365250"/>
              <a:gd name="connsiteY7" fmla="*/ 0 h 3382962"/>
              <a:gd name="connsiteX8" fmla="*/ 870584 w 1365250"/>
              <a:gd name="connsiteY8" fmla="*/ 85726 h 3382962"/>
              <a:gd name="connsiteX9" fmla="*/ 0 w 1365250"/>
              <a:gd name="connsiteY9" fmla="*/ 0 h 3382962"/>
              <a:gd name="connsiteX10" fmla="*/ 852736 w 1365250"/>
              <a:gd name="connsiteY10" fmla="*/ 0 h 3382962"/>
              <a:gd name="connsiteX11" fmla="*/ 0 w 1365250"/>
              <a:gd name="connsiteY11" fmla="*/ 1883543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250" h="3382962">
                <a:moveTo>
                  <a:pt x="91153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07988" y="3382962"/>
                </a:lnTo>
                <a:lnTo>
                  <a:pt x="111422" y="3368118"/>
                </a:lnTo>
                <a:lnTo>
                  <a:pt x="129661" y="3368407"/>
                </a:lnTo>
                <a:close/>
                <a:moveTo>
                  <a:pt x="890411" y="0"/>
                </a:moveTo>
                <a:lnTo>
                  <a:pt x="897808" y="0"/>
                </a:lnTo>
                <a:lnTo>
                  <a:pt x="870584" y="85726"/>
                </a:lnTo>
                <a:close/>
                <a:moveTo>
                  <a:pt x="0" y="0"/>
                </a:moveTo>
                <a:lnTo>
                  <a:pt x="852736" y="0"/>
                </a:lnTo>
                <a:lnTo>
                  <a:pt x="0" y="18835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721619"/>
            <a:ext cx="6596018" cy="332399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400" b="0" i="0" u="none" kern="1200" spc="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6869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two thi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40387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8100000" scaled="1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6567628" y="3407803"/>
            <a:ext cx="2694666" cy="3456551"/>
          </a:xfrm>
          <a:custGeom>
            <a:avLst/>
            <a:gdLst>
              <a:gd name="connsiteX0" fmla="*/ 2068299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434992 w 2694666"/>
              <a:gd name="connsiteY3" fmla="*/ 3456551 h 3456551"/>
              <a:gd name="connsiteX4" fmla="*/ 0 w 2694666"/>
              <a:gd name="connsiteY4" fmla="*/ 0 h 3456551"/>
              <a:gd name="connsiteX5" fmla="*/ 1825478 w 2694666"/>
              <a:gd name="connsiteY5" fmla="*/ 0 h 3456551"/>
              <a:gd name="connsiteX6" fmla="*/ 1138791 w 2694666"/>
              <a:gd name="connsiteY6" fmla="*/ 3456551 h 3456551"/>
              <a:gd name="connsiteX7" fmla="*/ 0 w 2694666"/>
              <a:gd name="connsiteY7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666" h="3456551">
                <a:moveTo>
                  <a:pt x="2068299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434992" y="3456551"/>
                </a:lnTo>
                <a:close/>
                <a:moveTo>
                  <a:pt x="0" y="0"/>
                </a:moveTo>
                <a:lnTo>
                  <a:pt x="1825478" y="0"/>
                </a:lnTo>
                <a:lnTo>
                  <a:pt x="1138791" y="3456551"/>
                </a:lnTo>
                <a:lnTo>
                  <a:pt x="0" y="3456551"/>
                </a:lnTo>
                <a:close/>
              </a:path>
            </a:pathLst>
          </a:custGeom>
        </p:spPr>
      </p:pic>
      <p:sp>
        <p:nvSpPr>
          <p:cNvPr id="10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721619"/>
            <a:ext cx="6596018" cy="332399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400" b="0" i="0" u="none" kern="1200" spc="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29087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Big statement green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</p:spTree>
    <p:extLst>
      <p:ext uri="{BB962C8B-B14F-4D97-AF65-F5344CB8AC3E}">
        <p14:creationId xmlns:p14="http://schemas.microsoft.com/office/powerpoint/2010/main" val="8085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Big statement ic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630000" y="625475"/>
            <a:ext cx="932688" cy="93268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accent4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</p:spTree>
    <p:extLst>
      <p:ext uri="{BB962C8B-B14F-4D97-AF65-F5344CB8AC3E}">
        <p14:creationId xmlns:p14="http://schemas.microsoft.com/office/powerpoint/2010/main" val="239836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Quo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4" imgH="384" progId="TCLayout.ActiveDocument.1">
                  <p:embed/>
                </p:oleObj>
              </mc:Choice>
              <mc:Fallback>
                <p:oleObj name="think-cell Slide" r:id="rId3" imgW="384" imgH="38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4" b="1258"/>
          <a:stretch/>
        </p:blipFill>
        <p:spPr>
          <a:xfrm rot="16200000" flipH="1">
            <a:off x="6797461" y="101443"/>
            <a:ext cx="769257" cy="10019821"/>
          </a:xfrm>
          <a:custGeom>
            <a:avLst/>
            <a:gdLst>
              <a:gd name="connsiteX0" fmla="*/ 0 w 769257"/>
              <a:gd name="connsiteY0" fmla="*/ 0 h 10019821"/>
              <a:gd name="connsiteX1" fmla="*/ 0 w 769257"/>
              <a:gd name="connsiteY1" fmla="*/ 4631160 h 10019821"/>
              <a:gd name="connsiteX2" fmla="*/ 216750 w 769257"/>
              <a:gd name="connsiteY2" fmla="*/ 999646 h 10019821"/>
              <a:gd name="connsiteX3" fmla="*/ 197800 w 769257"/>
              <a:gd name="connsiteY3" fmla="*/ 10019821 h 10019821"/>
              <a:gd name="connsiteX4" fmla="*/ 769257 w 769257"/>
              <a:gd name="connsiteY4" fmla="*/ 10019821 h 10019821"/>
              <a:gd name="connsiteX5" fmla="*/ 769257 w 769257"/>
              <a:gd name="connsiteY5" fmla="*/ 0 h 1001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257" h="10019821">
                <a:moveTo>
                  <a:pt x="0" y="0"/>
                </a:moveTo>
                <a:lnTo>
                  <a:pt x="0" y="4631160"/>
                </a:lnTo>
                <a:lnTo>
                  <a:pt x="216750" y="999646"/>
                </a:lnTo>
                <a:lnTo>
                  <a:pt x="197800" y="10019821"/>
                </a:lnTo>
                <a:lnTo>
                  <a:pt x="769257" y="10019821"/>
                </a:lnTo>
                <a:lnTo>
                  <a:pt x="769257" y="0"/>
                </a:lnTo>
                <a:close/>
              </a:path>
            </a:pathLst>
          </a:custGeom>
        </p:spPr>
      </p:pic>
      <p:sp>
        <p:nvSpPr>
          <p:cNvPr id="59" name="Freeform 58"/>
          <p:cNvSpPr>
            <a:spLocks/>
          </p:cNvSpPr>
          <p:nvPr/>
        </p:nvSpPr>
        <p:spPr bwMode="white">
          <a:xfrm flipH="1">
            <a:off x="0" y="0"/>
            <a:ext cx="12192000" cy="5867335"/>
          </a:xfrm>
          <a:custGeom>
            <a:avLst/>
            <a:gdLst>
              <a:gd name="connsiteX0" fmla="*/ 12192000 w 12192000"/>
              <a:gd name="connsiteY0" fmla="*/ 0 h 5867335"/>
              <a:gd name="connsiteX1" fmla="*/ 0 w 12192000"/>
              <a:gd name="connsiteY1" fmla="*/ 0 h 5867335"/>
              <a:gd name="connsiteX2" fmla="*/ 0 w 12192000"/>
              <a:gd name="connsiteY2" fmla="*/ 4945992 h 5867335"/>
              <a:gd name="connsiteX3" fmla="*/ 9041587 w 12192000"/>
              <a:gd name="connsiteY3" fmla="*/ 4945992 h 5867335"/>
              <a:gd name="connsiteX4" fmla="*/ 9974275 w 12192000"/>
              <a:gd name="connsiteY4" fmla="*/ 5867335 h 5867335"/>
              <a:gd name="connsiteX5" fmla="*/ 9974275 w 12192000"/>
              <a:gd name="connsiteY5" fmla="*/ 4945992 h 5867335"/>
              <a:gd name="connsiteX6" fmla="*/ 12192000 w 12192000"/>
              <a:gd name="connsiteY6" fmla="*/ 4945992 h 586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867335">
                <a:moveTo>
                  <a:pt x="12192000" y="0"/>
                </a:moveTo>
                <a:lnTo>
                  <a:pt x="0" y="0"/>
                </a:lnTo>
                <a:lnTo>
                  <a:pt x="0" y="4945992"/>
                </a:lnTo>
                <a:lnTo>
                  <a:pt x="9041587" y="4945992"/>
                </a:lnTo>
                <a:lnTo>
                  <a:pt x="9974275" y="5867335"/>
                </a:lnTo>
                <a:lnTo>
                  <a:pt x="9974275" y="4945992"/>
                </a:lnTo>
                <a:lnTo>
                  <a:pt x="12192000" y="49459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01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8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D75D50-CCB4-451E-A7A0-BB659993387C}"/>
              </a:ext>
            </a:extLst>
          </p:cNvPr>
          <p:cNvSpPr/>
          <p:nvPr userDrawn="1"/>
        </p:nvSpPr>
        <p:spPr>
          <a:xfrm>
            <a:off x="-1" y="5850386"/>
            <a:ext cx="7297446" cy="719091"/>
          </a:xfrm>
          <a:custGeom>
            <a:avLst/>
            <a:gdLst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7297446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6631621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7446" h="719091">
                <a:moveTo>
                  <a:pt x="0" y="0"/>
                </a:moveTo>
                <a:lnTo>
                  <a:pt x="7297446" y="0"/>
                </a:lnTo>
                <a:lnTo>
                  <a:pt x="6631621" y="719091"/>
                </a:lnTo>
                <a:lnTo>
                  <a:pt x="0" y="719091"/>
                </a:lnTo>
                <a:lnTo>
                  <a:pt x="0" y="0"/>
                </a:lnTo>
                <a:close/>
              </a:path>
            </a:pathLst>
          </a:custGeom>
          <a:solidFill>
            <a:srgbClr val="051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10ECE13-3EDD-413C-803A-B8D8B2E8245E}"/>
              </a:ext>
            </a:extLst>
          </p:cNvPr>
          <p:cNvSpPr/>
          <p:nvPr userDrawn="1"/>
        </p:nvSpPr>
        <p:spPr>
          <a:xfrm>
            <a:off x="6729274" y="5850386"/>
            <a:ext cx="5462726" cy="719090"/>
          </a:xfrm>
          <a:custGeom>
            <a:avLst/>
            <a:gdLst>
              <a:gd name="connsiteX0" fmla="*/ 0 w 5684668"/>
              <a:gd name="connsiteY0" fmla="*/ 0 h 719090"/>
              <a:gd name="connsiteX1" fmla="*/ 5684668 w 5684668"/>
              <a:gd name="connsiteY1" fmla="*/ 0 h 719090"/>
              <a:gd name="connsiteX2" fmla="*/ 5684668 w 5684668"/>
              <a:gd name="connsiteY2" fmla="*/ 719090 h 719090"/>
              <a:gd name="connsiteX3" fmla="*/ 0 w 5684668"/>
              <a:gd name="connsiteY3" fmla="*/ 719090 h 719090"/>
              <a:gd name="connsiteX4" fmla="*/ 0 w 5684668"/>
              <a:gd name="connsiteY4" fmla="*/ 0 h 719090"/>
              <a:gd name="connsiteX0" fmla="*/ 843379 w 5684668"/>
              <a:gd name="connsiteY0" fmla="*/ 0 h 719090"/>
              <a:gd name="connsiteX1" fmla="*/ 5684668 w 5684668"/>
              <a:gd name="connsiteY1" fmla="*/ 0 h 719090"/>
              <a:gd name="connsiteX2" fmla="*/ 5684668 w 5684668"/>
              <a:gd name="connsiteY2" fmla="*/ 719090 h 719090"/>
              <a:gd name="connsiteX3" fmla="*/ 0 w 5684668"/>
              <a:gd name="connsiteY3" fmla="*/ 719090 h 719090"/>
              <a:gd name="connsiteX4" fmla="*/ 843379 w 5684668"/>
              <a:gd name="connsiteY4" fmla="*/ 0 h 719090"/>
              <a:gd name="connsiteX0" fmla="*/ 621437 w 5462726"/>
              <a:gd name="connsiteY0" fmla="*/ 0 h 719090"/>
              <a:gd name="connsiteX1" fmla="*/ 5462726 w 5462726"/>
              <a:gd name="connsiteY1" fmla="*/ 0 h 719090"/>
              <a:gd name="connsiteX2" fmla="*/ 5462726 w 5462726"/>
              <a:gd name="connsiteY2" fmla="*/ 719090 h 719090"/>
              <a:gd name="connsiteX3" fmla="*/ 0 w 5462726"/>
              <a:gd name="connsiteY3" fmla="*/ 719090 h 719090"/>
              <a:gd name="connsiteX4" fmla="*/ 621437 w 5462726"/>
              <a:gd name="connsiteY4" fmla="*/ 0 h 719090"/>
              <a:gd name="connsiteX0" fmla="*/ 656947 w 5462726"/>
              <a:gd name="connsiteY0" fmla="*/ 8878 h 719090"/>
              <a:gd name="connsiteX1" fmla="*/ 5462726 w 5462726"/>
              <a:gd name="connsiteY1" fmla="*/ 0 h 719090"/>
              <a:gd name="connsiteX2" fmla="*/ 5462726 w 5462726"/>
              <a:gd name="connsiteY2" fmla="*/ 719090 h 719090"/>
              <a:gd name="connsiteX3" fmla="*/ 0 w 5462726"/>
              <a:gd name="connsiteY3" fmla="*/ 719090 h 719090"/>
              <a:gd name="connsiteX4" fmla="*/ 656947 w 5462726"/>
              <a:gd name="connsiteY4" fmla="*/ 8878 h 71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726" h="719090">
                <a:moveTo>
                  <a:pt x="656947" y="8878"/>
                </a:moveTo>
                <a:lnTo>
                  <a:pt x="5462726" y="0"/>
                </a:lnTo>
                <a:lnTo>
                  <a:pt x="5462726" y="719090"/>
                </a:lnTo>
                <a:lnTo>
                  <a:pt x="0" y="719090"/>
                </a:lnTo>
                <a:lnTo>
                  <a:pt x="656947" y="8878"/>
                </a:lnTo>
                <a:close/>
              </a:path>
            </a:pathLst>
          </a:custGeom>
          <a:solidFill>
            <a:srgbClr val="EDA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F8C7957-DB72-4CA6-AB40-261946F24E10}"/>
              </a:ext>
            </a:extLst>
          </p:cNvPr>
          <p:cNvGrpSpPr/>
          <p:nvPr userDrawn="1"/>
        </p:nvGrpSpPr>
        <p:grpSpPr>
          <a:xfrm>
            <a:off x="1963091" y="1070092"/>
            <a:ext cx="11778343" cy="97898"/>
            <a:chOff x="283028" y="1070092"/>
            <a:chExt cx="11778343" cy="97898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5832262-43E3-4A07-82F9-44A3C389201E}"/>
                </a:ext>
              </a:extLst>
            </p:cNvPr>
            <p:cNvCxnSpPr>
              <a:cxnSpLocks/>
            </p:cNvCxnSpPr>
            <p:nvPr/>
          </p:nvCxnSpPr>
          <p:spPr>
            <a:xfrm>
              <a:off x="1059732" y="1118586"/>
              <a:ext cx="11001639" cy="0"/>
            </a:xfrm>
            <a:prstGeom prst="lin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5065A4B8-5F15-4D02-9448-AB93774FE071}"/>
                </a:ext>
              </a:extLst>
            </p:cNvPr>
            <p:cNvSpPr/>
            <p:nvPr/>
          </p:nvSpPr>
          <p:spPr>
            <a:xfrm>
              <a:off x="675934" y="1070092"/>
              <a:ext cx="343489" cy="96987"/>
            </a:xfrm>
            <a:custGeom>
              <a:avLst/>
              <a:gdLst>
                <a:gd name="connsiteX0" fmla="*/ 0 w 328474"/>
                <a:gd name="connsiteY0" fmla="*/ 0 h 115400"/>
                <a:gd name="connsiteX1" fmla="*/ 328474 w 328474"/>
                <a:gd name="connsiteY1" fmla="*/ 0 h 115400"/>
                <a:gd name="connsiteX2" fmla="*/ 328474 w 328474"/>
                <a:gd name="connsiteY2" fmla="*/ 115400 h 115400"/>
                <a:gd name="connsiteX3" fmla="*/ 0 w 328474"/>
                <a:gd name="connsiteY3" fmla="*/ 115400 h 115400"/>
                <a:gd name="connsiteX4" fmla="*/ 0 w 328474"/>
                <a:gd name="connsiteY4" fmla="*/ 0 h 115400"/>
                <a:gd name="connsiteX0" fmla="*/ 0 w 351549"/>
                <a:gd name="connsiteY0" fmla="*/ 0 h 115400"/>
                <a:gd name="connsiteX1" fmla="*/ 328474 w 351549"/>
                <a:gd name="connsiteY1" fmla="*/ 0 h 115400"/>
                <a:gd name="connsiteX2" fmla="*/ 351549 w 351549"/>
                <a:gd name="connsiteY2" fmla="*/ 56723 h 115400"/>
                <a:gd name="connsiteX3" fmla="*/ 328474 w 351549"/>
                <a:gd name="connsiteY3" fmla="*/ 115400 h 115400"/>
                <a:gd name="connsiteX4" fmla="*/ 0 w 351549"/>
                <a:gd name="connsiteY4" fmla="*/ 115400 h 115400"/>
                <a:gd name="connsiteX5" fmla="*/ 0 w 35154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0 w 40869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8699" h="115400">
                  <a:moveTo>
                    <a:pt x="0" y="0"/>
                  </a:moveTo>
                  <a:lnTo>
                    <a:pt x="328474" y="0"/>
                  </a:lnTo>
                  <a:cubicBezTo>
                    <a:pt x="347110" y="14394"/>
                    <a:pt x="388175" y="47300"/>
                    <a:pt x="408699" y="62166"/>
                  </a:cubicBezTo>
                  <a:lnTo>
                    <a:pt x="328474" y="115400"/>
                  </a:lnTo>
                  <a:lnTo>
                    <a:pt x="0" y="115400"/>
                  </a:lnTo>
                  <a:cubicBezTo>
                    <a:pt x="32428" y="93820"/>
                    <a:pt x="67009" y="71297"/>
                    <a:pt x="97549" y="549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AE1D"/>
            </a:solidFill>
            <a:ln w="12700" cap="flat" cmpd="sng" algn="ctr">
              <a:solidFill>
                <a:srgbClr val="EDAE1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8E9294F-BB5D-46ED-B464-54CBD1CF8C8D}"/>
                </a:ext>
              </a:extLst>
            </p:cNvPr>
            <p:cNvCxnSpPr/>
            <p:nvPr/>
          </p:nvCxnSpPr>
          <p:spPr>
            <a:xfrm flipH="1">
              <a:off x="283028" y="1070092"/>
              <a:ext cx="342900" cy="0"/>
            </a:xfrm>
            <a:prstGeom prst="straightConnector1">
              <a:avLst/>
            </a:prstGeom>
            <a:noFill/>
            <a:ln w="12700" cap="rnd" cmpd="sng" algn="ctr">
              <a:solidFill>
                <a:srgbClr val="EDAE1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0A5D17E-15DF-4C7D-8634-463BF7667DBC}"/>
                </a:ext>
              </a:extLst>
            </p:cNvPr>
            <p:cNvCxnSpPr/>
            <p:nvPr/>
          </p:nvCxnSpPr>
          <p:spPr>
            <a:xfrm flipH="1">
              <a:off x="333034" y="1122066"/>
              <a:ext cx="342900" cy="0"/>
            </a:xfrm>
            <a:prstGeom prst="straightConnector1">
              <a:avLst/>
            </a:prstGeom>
            <a:noFill/>
            <a:ln w="12700" cap="rnd" cmpd="sng" algn="ctr">
              <a:solidFill>
                <a:srgbClr val="EDAE1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D4801302-3D6B-4CBE-AB1F-66B2163E9DE9}"/>
                </a:ext>
              </a:extLst>
            </p:cNvPr>
            <p:cNvCxnSpPr/>
            <p:nvPr/>
          </p:nvCxnSpPr>
          <p:spPr>
            <a:xfrm flipH="1">
              <a:off x="283028" y="1167990"/>
              <a:ext cx="342900" cy="0"/>
            </a:xfrm>
            <a:prstGeom prst="straightConnector1">
              <a:avLst/>
            </a:prstGeom>
            <a:noFill/>
            <a:ln w="12700" cap="rnd" cmpd="sng" algn="ctr">
              <a:solidFill>
                <a:srgbClr val="EDAE1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4AE90C2-9094-487A-B01B-8531116BA3AD}"/>
              </a:ext>
            </a:extLst>
          </p:cNvPr>
          <p:cNvGrpSpPr/>
          <p:nvPr userDrawn="1"/>
        </p:nvGrpSpPr>
        <p:grpSpPr>
          <a:xfrm>
            <a:off x="161584" y="316369"/>
            <a:ext cx="1680063" cy="1701419"/>
            <a:chOff x="154656" y="5156581"/>
            <a:chExt cx="1680063" cy="170141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2B21D19-2C3D-44F2-BD7B-B357A1D0C7A4}"/>
                </a:ext>
              </a:extLst>
            </p:cNvPr>
            <p:cNvSpPr/>
            <p:nvPr/>
          </p:nvSpPr>
          <p:spPr>
            <a:xfrm>
              <a:off x="283028" y="5268686"/>
              <a:ext cx="1445051" cy="1445051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7" name="Picture 16" descr="A close up of a logo&#10;&#10;Description automatically generated">
              <a:extLst>
                <a:ext uri="{FF2B5EF4-FFF2-40B4-BE49-F238E27FC236}">
                  <a16:creationId xmlns:a16="http://schemas.microsoft.com/office/drawing/2014/main" id="{245211DD-9F9B-4E03-931C-F9A31D9B9F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duotone>
                <a:srgbClr val="FFC000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235"/>
            <a:stretch/>
          </p:blipFill>
          <p:spPr>
            <a:xfrm>
              <a:off x="154656" y="5156581"/>
              <a:ext cx="1680063" cy="1701419"/>
            </a:xfrm>
            <a:prstGeom prst="rect">
              <a:avLst/>
            </a:prstGeom>
          </p:spPr>
        </p:pic>
      </p:grpSp>
      <p:sp>
        <p:nvSpPr>
          <p:cNvPr id="19" name="Title 2"/>
          <p:cNvSpPr>
            <a:spLocks noGrp="1"/>
          </p:cNvSpPr>
          <p:nvPr>
            <p:ph type="title" hasCustomPrompt="1"/>
          </p:nvPr>
        </p:nvSpPr>
        <p:spPr>
          <a:xfrm>
            <a:off x="2739795" y="682294"/>
            <a:ext cx="9163727" cy="387798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16425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Special gray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936802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>
          <a:xfrm>
            <a:off x="288478" y="721619"/>
            <a:ext cx="11615045" cy="332399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400" b="0" i="0" u="none" kern="1200" spc="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03637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Table of contents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/>
          <p:nvPr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7" name="Freeform 12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30000" y="2577934"/>
            <a:ext cx="2819400" cy="17617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indent="0">
              <a:lnSpc>
                <a:spcPct val="106000"/>
              </a:lnSpc>
              <a:spcAft>
                <a:spcPts val="700"/>
              </a:spcAft>
              <a:buFontTx/>
              <a:buNone/>
            </a:pPr>
            <a:r>
              <a:rPr lang="en-US" sz="5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+mn-lt"/>
              </a:rPr>
              <a:t>Table of contents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24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38" y="3586748"/>
            <a:ext cx="1365250" cy="3382962"/>
          </a:xfrm>
          <a:custGeom>
            <a:avLst/>
            <a:gdLst>
              <a:gd name="connsiteX0" fmla="*/ 94280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28720 w 1365250"/>
              <a:gd name="connsiteY3" fmla="*/ 3382962 h 3382962"/>
              <a:gd name="connsiteX4" fmla="*/ 0 w 1365250"/>
              <a:gd name="connsiteY4" fmla="*/ 0 h 3382962"/>
              <a:gd name="connsiteX5" fmla="*/ 929501 w 1365250"/>
              <a:gd name="connsiteY5" fmla="*/ 0 h 3382962"/>
              <a:gd name="connsiteX6" fmla="*/ 0 w 1365250"/>
              <a:gd name="connsiteY6" fmla="*/ 2860398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250" h="3382962">
                <a:moveTo>
                  <a:pt x="94280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28720" y="3382962"/>
                </a:lnTo>
                <a:close/>
                <a:moveTo>
                  <a:pt x="0" y="0"/>
                </a:moveTo>
                <a:lnTo>
                  <a:pt x="929501" y="0"/>
                </a:lnTo>
                <a:lnTo>
                  <a:pt x="0" y="286039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2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. Blank green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939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561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478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4" imgH="384" progId="TCLayout.ActiveDocument.1">
                  <p:embed/>
                </p:oleObj>
              </mc:Choice>
              <mc:Fallback>
                <p:oleObj name="think-cell Slide" r:id="rId3" imgW="384" imgH="38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245211DD-9F9B-4E03-931C-F9A31D9B9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629" r="-1"/>
          <a:stretch/>
        </p:blipFill>
        <p:spPr>
          <a:xfrm>
            <a:off x="-206828" y="128361"/>
            <a:ext cx="5817448" cy="570025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81B43F1-6827-47EF-9941-837D4BAC2F92}"/>
              </a:ext>
            </a:extLst>
          </p:cNvPr>
          <p:cNvSpPr/>
          <p:nvPr userDrawn="1"/>
        </p:nvSpPr>
        <p:spPr>
          <a:xfrm>
            <a:off x="228599" y="234095"/>
            <a:ext cx="5301343" cy="5315899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0AD75D50-CCB4-451E-A7A0-BB659993387C}"/>
              </a:ext>
            </a:extLst>
          </p:cNvPr>
          <p:cNvSpPr/>
          <p:nvPr userDrawn="1"/>
        </p:nvSpPr>
        <p:spPr>
          <a:xfrm flipH="1">
            <a:off x="3984172" y="0"/>
            <a:ext cx="8207828" cy="6865373"/>
          </a:xfrm>
          <a:custGeom>
            <a:avLst/>
            <a:gdLst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7297446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6631621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  <a:gd name="connsiteX0" fmla="*/ 0 w 9314876"/>
              <a:gd name="connsiteY0" fmla="*/ 0 h 719091"/>
              <a:gd name="connsiteX1" fmla="*/ 7297446 w 9314876"/>
              <a:gd name="connsiteY1" fmla="*/ 0 h 719091"/>
              <a:gd name="connsiteX2" fmla="*/ 9314876 w 9314876"/>
              <a:gd name="connsiteY2" fmla="*/ 719091 h 719091"/>
              <a:gd name="connsiteX3" fmla="*/ 0 w 9314876"/>
              <a:gd name="connsiteY3" fmla="*/ 719091 h 719091"/>
              <a:gd name="connsiteX4" fmla="*/ 0 w 9314876"/>
              <a:gd name="connsiteY4" fmla="*/ 0 h 719091"/>
              <a:gd name="connsiteX0" fmla="*/ 0 w 9314876"/>
              <a:gd name="connsiteY0" fmla="*/ 0 h 719091"/>
              <a:gd name="connsiteX1" fmla="*/ 5780280 w 9314876"/>
              <a:gd name="connsiteY1" fmla="*/ 0 h 719091"/>
              <a:gd name="connsiteX2" fmla="*/ 9314876 w 9314876"/>
              <a:gd name="connsiteY2" fmla="*/ 719091 h 719091"/>
              <a:gd name="connsiteX3" fmla="*/ 0 w 9314876"/>
              <a:gd name="connsiteY3" fmla="*/ 719091 h 719091"/>
              <a:gd name="connsiteX4" fmla="*/ 0 w 9314876"/>
              <a:gd name="connsiteY4" fmla="*/ 0 h 71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4876" h="719091">
                <a:moveTo>
                  <a:pt x="0" y="0"/>
                </a:moveTo>
                <a:lnTo>
                  <a:pt x="5780280" y="0"/>
                </a:lnTo>
                <a:lnTo>
                  <a:pt x="9314876" y="719091"/>
                </a:lnTo>
                <a:lnTo>
                  <a:pt x="0" y="719091"/>
                </a:lnTo>
                <a:lnTo>
                  <a:pt x="0" y="0"/>
                </a:lnTo>
                <a:close/>
              </a:path>
            </a:pathLst>
          </a:custGeom>
          <a:solidFill>
            <a:srgbClr val="051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C743B9-7336-400E-BA85-32B4625CB3B1}"/>
              </a:ext>
            </a:extLst>
          </p:cNvPr>
          <p:cNvCxnSpPr>
            <a:cxnSpLocks/>
          </p:cNvCxnSpPr>
          <p:nvPr userDrawn="1"/>
        </p:nvCxnSpPr>
        <p:spPr>
          <a:xfrm flipH="1">
            <a:off x="3984172" y="-348343"/>
            <a:ext cx="3352799" cy="7500257"/>
          </a:xfrm>
          <a:prstGeom prst="line">
            <a:avLst/>
          </a:prstGeom>
          <a:ln w="38100">
            <a:solidFill>
              <a:srgbClr val="EDAE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CE03D2A-75EA-4556-8607-5684B6FCB788}"/>
              </a:ext>
            </a:extLst>
          </p:cNvPr>
          <p:cNvCxnSpPr>
            <a:cxnSpLocks/>
          </p:cNvCxnSpPr>
          <p:nvPr userDrawn="1"/>
        </p:nvCxnSpPr>
        <p:spPr>
          <a:xfrm flipH="1">
            <a:off x="4105024" y="-321129"/>
            <a:ext cx="3352799" cy="7500257"/>
          </a:xfrm>
          <a:prstGeom prst="line">
            <a:avLst/>
          </a:prstGeom>
          <a:ln w="19050">
            <a:solidFill>
              <a:srgbClr val="EDAE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442CF41-30A6-4F2C-94AC-57500F56FA9B}"/>
              </a:ext>
            </a:extLst>
          </p:cNvPr>
          <p:cNvGrpSpPr/>
          <p:nvPr userDrawn="1"/>
        </p:nvGrpSpPr>
        <p:grpSpPr>
          <a:xfrm rot="6853713">
            <a:off x="205697" y="6574956"/>
            <a:ext cx="8544665" cy="97898"/>
            <a:chOff x="3724275" y="1070092"/>
            <a:chExt cx="8544665" cy="9789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113059E-30D8-4E91-87A3-26AC29ED3EBD}"/>
                </a:ext>
              </a:extLst>
            </p:cNvPr>
            <p:cNvCxnSpPr/>
            <p:nvPr/>
          </p:nvCxnSpPr>
          <p:spPr>
            <a:xfrm>
              <a:off x="4500979" y="1118586"/>
              <a:ext cx="7767961" cy="0"/>
            </a:xfrm>
            <a:prstGeom prst="line">
              <a:avLst/>
            </a:prstGeom>
            <a:ln w="127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78A9BC07-FEBC-458C-AA5E-6238D3DC31AF}"/>
                </a:ext>
              </a:extLst>
            </p:cNvPr>
            <p:cNvSpPr/>
            <p:nvPr/>
          </p:nvSpPr>
          <p:spPr>
            <a:xfrm>
              <a:off x="4117181" y="1070092"/>
              <a:ext cx="343489" cy="96987"/>
            </a:xfrm>
            <a:custGeom>
              <a:avLst/>
              <a:gdLst>
                <a:gd name="connsiteX0" fmla="*/ 0 w 328474"/>
                <a:gd name="connsiteY0" fmla="*/ 0 h 115400"/>
                <a:gd name="connsiteX1" fmla="*/ 328474 w 328474"/>
                <a:gd name="connsiteY1" fmla="*/ 0 h 115400"/>
                <a:gd name="connsiteX2" fmla="*/ 328474 w 328474"/>
                <a:gd name="connsiteY2" fmla="*/ 115400 h 115400"/>
                <a:gd name="connsiteX3" fmla="*/ 0 w 328474"/>
                <a:gd name="connsiteY3" fmla="*/ 115400 h 115400"/>
                <a:gd name="connsiteX4" fmla="*/ 0 w 328474"/>
                <a:gd name="connsiteY4" fmla="*/ 0 h 115400"/>
                <a:gd name="connsiteX0" fmla="*/ 0 w 351549"/>
                <a:gd name="connsiteY0" fmla="*/ 0 h 115400"/>
                <a:gd name="connsiteX1" fmla="*/ 328474 w 351549"/>
                <a:gd name="connsiteY1" fmla="*/ 0 h 115400"/>
                <a:gd name="connsiteX2" fmla="*/ 351549 w 351549"/>
                <a:gd name="connsiteY2" fmla="*/ 56723 h 115400"/>
                <a:gd name="connsiteX3" fmla="*/ 328474 w 351549"/>
                <a:gd name="connsiteY3" fmla="*/ 115400 h 115400"/>
                <a:gd name="connsiteX4" fmla="*/ 0 w 351549"/>
                <a:gd name="connsiteY4" fmla="*/ 115400 h 115400"/>
                <a:gd name="connsiteX5" fmla="*/ 0 w 35154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0 w 40869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8699" h="115400">
                  <a:moveTo>
                    <a:pt x="0" y="0"/>
                  </a:moveTo>
                  <a:lnTo>
                    <a:pt x="328474" y="0"/>
                  </a:lnTo>
                  <a:cubicBezTo>
                    <a:pt x="347110" y="14394"/>
                    <a:pt x="388175" y="47300"/>
                    <a:pt x="408699" y="62166"/>
                  </a:cubicBezTo>
                  <a:lnTo>
                    <a:pt x="328474" y="115400"/>
                  </a:lnTo>
                  <a:lnTo>
                    <a:pt x="0" y="115400"/>
                  </a:lnTo>
                  <a:cubicBezTo>
                    <a:pt x="32428" y="93820"/>
                    <a:pt x="67009" y="71297"/>
                    <a:pt x="97549" y="549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AE1D"/>
            </a:solidFill>
            <a:ln>
              <a:solidFill>
                <a:srgbClr val="EDAE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7A5832DE-830D-4AA1-864D-A7D9E8C5AC94}"/>
                </a:ext>
              </a:extLst>
            </p:cNvPr>
            <p:cNvCxnSpPr/>
            <p:nvPr/>
          </p:nvCxnSpPr>
          <p:spPr>
            <a:xfrm flipH="1">
              <a:off x="3724275" y="1070092"/>
              <a:ext cx="342900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BB54D2B-836D-435C-A643-B70CC4B7A7D4}"/>
                </a:ext>
              </a:extLst>
            </p:cNvPr>
            <p:cNvCxnSpPr/>
            <p:nvPr/>
          </p:nvCxnSpPr>
          <p:spPr>
            <a:xfrm flipH="1">
              <a:off x="3774281" y="1122066"/>
              <a:ext cx="342900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951AB87-165C-43EC-865E-5762F4082717}"/>
                </a:ext>
              </a:extLst>
            </p:cNvPr>
            <p:cNvCxnSpPr/>
            <p:nvPr/>
          </p:nvCxnSpPr>
          <p:spPr>
            <a:xfrm flipH="1">
              <a:off x="3724275" y="1167990"/>
              <a:ext cx="342900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136274" y="2928606"/>
            <a:ext cx="5827128" cy="502702"/>
          </a:xfrm>
        </p:spPr>
        <p:txBody>
          <a:bodyPr lIns="91440" tIns="45720" rIns="91440" bIns="45720"/>
          <a:lstStyle>
            <a:lvl1pPr algn="ctr">
              <a:lnSpc>
                <a:spcPct val="100000"/>
              </a:lnSpc>
              <a:buFontTx/>
              <a:buNone/>
              <a:defRPr sz="3200" b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en-US" dirty="0"/>
              <a:t>Questions or Discussion?</a:t>
            </a:r>
          </a:p>
        </p:txBody>
      </p:sp>
    </p:spTree>
    <p:extLst>
      <p:ext uri="{BB962C8B-B14F-4D97-AF65-F5344CB8AC3E}">
        <p14:creationId xmlns:p14="http://schemas.microsoft.com/office/powerpoint/2010/main" val="383886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Layout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4" name="Group 143"/>
          <p:cNvGrpSpPr/>
          <p:nvPr userDrawn="1"/>
        </p:nvGrpSpPr>
        <p:grpSpPr>
          <a:xfrm>
            <a:off x="-600" y="-1"/>
            <a:ext cx="12193800" cy="6858001"/>
            <a:chOff x="-600" y="-1"/>
            <a:chExt cx="12193800" cy="6858001"/>
          </a:xfrm>
        </p:grpSpPr>
        <p:sp>
          <p:nvSpPr>
            <p:cNvPr id="145" name="No fly zone"/>
            <p:cNvSpPr/>
            <p:nvPr/>
          </p:nvSpPr>
          <p:spPr>
            <a:xfrm>
              <a:off x="0" y="-1"/>
              <a:ext cx="12193200" cy="6858000"/>
            </a:xfrm>
            <a:custGeom>
              <a:avLst/>
              <a:gdLst>
                <a:gd name="connsiteX0" fmla="*/ 630001 w 12193200"/>
                <a:gd name="connsiteY0" fmla="*/ 622800 h 6858000"/>
                <a:gd name="connsiteX1" fmla="*/ 630001 w 12193200"/>
                <a:gd name="connsiteY1" fmla="*/ 6160597 h 6858000"/>
                <a:gd name="connsiteX2" fmla="*/ 11562000 w 12193200"/>
                <a:gd name="connsiteY2" fmla="*/ 6160597 h 6858000"/>
                <a:gd name="connsiteX3" fmla="*/ 11562000 w 12193200"/>
                <a:gd name="connsiteY3" fmla="*/ 622800 h 6858000"/>
                <a:gd name="connsiteX4" fmla="*/ 0 w 12193200"/>
                <a:gd name="connsiteY4" fmla="*/ 0 h 6858000"/>
                <a:gd name="connsiteX5" fmla="*/ 12193200 w 12193200"/>
                <a:gd name="connsiteY5" fmla="*/ 0 h 6858000"/>
                <a:gd name="connsiteX6" fmla="*/ 12193200 w 12193200"/>
                <a:gd name="connsiteY6" fmla="*/ 622800 h 6858000"/>
                <a:gd name="connsiteX7" fmla="*/ 12192000 w 12193200"/>
                <a:gd name="connsiteY7" fmla="*/ 622800 h 6858000"/>
                <a:gd name="connsiteX8" fmla="*/ 12192000 w 12193200"/>
                <a:gd name="connsiteY8" fmla="*/ 6160597 h 6858000"/>
                <a:gd name="connsiteX9" fmla="*/ 12193200 w 12193200"/>
                <a:gd name="connsiteY9" fmla="*/ 6160597 h 6858000"/>
                <a:gd name="connsiteX10" fmla="*/ 12193200 w 12193200"/>
                <a:gd name="connsiteY10" fmla="*/ 6858000 h 6858000"/>
                <a:gd name="connsiteX11" fmla="*/ 12192000 w 12193200"/>
                <a:gd name="connsiteY11" fmla="*/ 6858000 h 6858000"/>
                <a:gd name="connsiteX12" fmla="*/ 11562000 w 12193200"/>
                <a:gd name="connsiteY12" fmla="*/ 6858000 h 6858000"/>
                <a:gd name="connsiteX13" fmla="*/ 630001 w 12193200"/>
                <a:gd name="connsiteY13" fmla="*/ 6858000 h 6858000"/>
                <a:gd name="connsiteX14" fmla="*/ 1 w 12193200"/>
                <a:gd name="connsiteY14" fmla="*/ 6858000 h 6858000"/>
                <a:gd name="connsiteX15" fmla="*/ 1 w 12193200"/>
                <a:gd name="connsiteY15" fmla="*/ 6160597 h 6858000"/>
                <a:gd name="connsiteX16" fmla="*/ 1 w 12193200"/>
                <a:gd name="connsiteY16" fmla="*/ 622800 h 6858000"/>
                <a:gd name="connsiteX17" fmla="*/ 0 w 12193200"/>
                <a:gd name="connsiteY17" fmla="*/ 6228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93200" h="6858000">
                  <a:moveTo>
                    <a:pt x="630001" y="622800"/>
                  </a:moveTo>
                  <a:lnTo>
                    <a:pt x="630001" y="6160597"/>
                  </a:lnTo>
                  <a:lnTo>
                    <a:pt x="11562000" y="6160597"/>
                  </a:lnTo>
                  <a:lnTo>
                    <a:pt x="11562000" y="622800"/>
                  </a:lnTo>
                  <a:close/>
                  <a:moveTo>
                    <a:pt x="0" y="0"/>
                  </a:moveTo>
                  <a:lnTo>
                    <a:pt x="12193200" y="0"/>
                  </a:lnTo>
                  <a:lnTo>
                    <a:pt x="12193200" y="622800"/>
                  </a:lnTo>
                  <a:lnTo>
                    <a:pt x="12192000" y="622800"/>
                  </a:lnTo>
                  <a:lnTo>
                    <a:pt x="12192000" y="6160597"/>
                  </a:lnTo>
                  <a:lnTo>
                    <a:pt x="12193200" y="6160597"/>
                  </a:lnTo>
                  <a:lnTo>
                    <a:pt x="12193200" y="6858000"/>
                  </a:lnTo>
                  <a:lnTo>
                    <a:pt x="12192000" y="6858000"/>
                  </a:lnTo>
                  <a:lnTo>
                    <a:pt x="11562000" y="6858000"/>
                  </a:lnTo>
                  <a:lnTo>
                    <a:pt x="630001" y="6858000"/>
                  </a:lnTo>
                  <a:lnTo>
                    <a:pt x="1" y="6858000"/>
                  </a:lnTo>
                  <a:lnTo>
                    <a:pt x="1" y="6160597"/>
                  </a:lnTo>
                  <a:lnTo>
                    <a:pt x="1" y="622800"/>
                  </a:lnTo>
                  <a:lnTo>
                    <a:pt x="0" y="622800"/>
                  </a:lnTo>
                  <a:close/>
                </a:path>
              </a:pathLst>
            </a:custGeom>
            <a:solidFill>
              <a:srgbClr val="FFEFEF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endParaRPr>
            </a:p>
          </p:txBody>
        </p:sp>
        <p:grpSp>
          <p:nvGrpSpPr>
            <p:cNvPr id="146" name="Baselines / anchors"/>
            <p:cNvGrpSpPr/>
            <p:nvPr userDrawn="1"/>
          </p:nvGrpSpPr>
          <p:grpSpPr>
            <a:xfrm>
              <a:off x="-600" y="622800"/>
              <a:ext cx="12193200" cy="5536800"/>
              <a:chOff x="12623800" y="622800"/>
              <a:chExt cx="11176000" cy="5536800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>
                <a:off x="12623800" y="6228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623800" y="91421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12623800" y="120562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12623800" y="1497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12623800" y="178844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623800" y="207985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623800" y="237126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623800" y="266267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12623800" y="295408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12623800" y="3245499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12623800" y="353691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623800" y="382832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12623800" y="411973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623800" y="4411143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12623800" y="470255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623800" y="499396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12623800" y="528537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12623800" y="557678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12623800" y="586819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12623800" y="6159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utter space"/>
            <p:cNvGrpSpPr/>
            <p:nvPr userDrawn="1"/>
          </p:nvGrpSpPr>
          <p:grpSpPr>
            <a:xfrm>
              <a:off x="1277000" y="623550"/>
              <a:ext cx="9638000" cy="5537047"/>
              <a:chOff x="1277000" y="623550"/>
              <a:chExt cx="9638000" cy="5537047"/>
            </a:xfrm>
          </p:grpSpPr>
          <p:sp>
            <p:nvSpPr>
              <p:cNvPr id="159" name="Rectangle 34"/>
              <p:cNvSpPr>
                <a:spLocks noChangeArrowheads="1"/>
              </p:cNvSpPr>
              <p:nvPr/>
            </p:nvSpPr>
            <p:spPr bwMode="auto">
              <a:xfrm>
                <a:off x="688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160" name="Rectangle 35"/>
              <p:cNvSpPr>
                <a:spLocks noChangeArrowheads="1"/>
              </p:cNvSpPr>
              <p:nvPr/>
            </p:nvSpPr>
            <p:spPr bwMode="auto">
              <a:xfrm>
                <a:off x="875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161" name="Rectangle 36"/>
              <p:cNvSpPr>
                <a:spLocks noChangeArrowheads="1"/>
              </p:cNvSpPr>
              <p:nvPr/>
            </p:nvSpPr>
            <p:spPr bwMode="auto">
              <a:xfrm>
                <a:off x="782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162" name="Rectangle 37"/>
              <p:cNvSpPr>
                <a:spLocks noChangeArrowheads="1"/>
              </p:cNvSpPr>
              <p:nvPr/>
            </p:nvSpPr>
            <p:spPr bwMode="auto">
              <a:xfrm>
                <a:off x="969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163" name="Rectangle 38"/>
              <p:cNvSpPr>
                <a:spLocks noChangeArrowheads="1"/>
              </p:cNvSpPr>
              <p:nvPr/>
            </p:nvSpPr>
            <p:spPr bwMode="auto">
              <a:xfrm>
                <a:off x="1062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164" name="Rectangle 39"/>
              <p:cNvSpPr>
                <a:spLocks noChangeArrowheads="1"/>
              </p:cNvSpPr>
              <p:nvPr/>
            </p:nvSpPr>
            <p:spPr bwMode="auto">
              <a:xfrm>
                <a:off x="595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165" name="Rectangle 40"/>
              <p:cNvSpPr>
                <a:spLocks noChangeArrowheads="1"/>
              </p:cNvSpPr>
              <p:nvPr/>
            </p:nvSpPr>
            <p:spPr bwMode="auto">
              <a:xfrm>
                <a:off x="127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166" name="Rectangle 41"/>
              <p:cNvSpPr>
                <a:spLocks noChangeArrowheads="1"/>
              </p:cNvSpPr>
              <p:nvPr/>
            </p:nvSpPr>
            <p:spPr bwMode="auto">
              <a:xfrm>
                <a:off x="221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167" name="Rectangle 42"/>
              <p:cNvSpPr>
                <a:spLocks noChangeArrowheads="1"/>
              </p:cNvSpPr>
              <p:nvPr/>
            </p:nvSpPr>
            <p:spPr bwMode="auto">
              <a:xfrm>
                <a:off x="314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168" name="Rectangle 43"/>
              <p:cNvSpPr>
                <a:spLocks noChangeArrowheads="1"/>
              </p:cNvSpPr>
              <p:nvPr/>
            </p:nvSpPr>
            <p:spPr bwMode="auto">
              <a:xfrm>
                <a:off x="408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169" name="Rectangle 44"/>
              <p:cNvSpPr>
                <a:spLocks noChangeArrowheads="1"/>
              </p:cNvSpPr>
              <p:nvPr/>
            </p:nvSpPr>
            <p:spPr bwMode="auto">
              <a:xfrm>
                <a:off x="501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</p:grpSp>
        <p:sp>
          <p:nvSpPr>
            <p:cNvPr id="148" name="Slide edges"/>
            <p:cNvSpPr>
              <a:spLocks/>
            </p:cNvSpPr>
            <p:nvPr/>
          </p:nvSpPr>
          <p:spPr bwMode="auto">
            <a:xfrm>
              <a:off x="-600" y="0"/>
              <a:ext cx="12193200" cy="6858000"/>
            </a:xfrm>
            <a:custGeom>
              <a:avLst/>
              <a:gdLst>
                <a:gd name="T0" fmla="*/ 6024 w 6026"/>
                <a:gd name="T1" fmla="*/ 3394 h 3396"/>
                <a:gd name="T2" fmla="*/ 6024 w 6026"/>
                <a:gd name="T3" fmla="*/ 3391 h 3396"/>
                <a:gd name="T4" fmla="*/ 5 w 6026"/>
                <a:gd name="T5" fmla="*/ 3391 h 3396"/>
                <a:gd name="T6" fmla="*/ 5 w 6026"/>
                <a:gd name="T7" fmla="*/ 5 h 3396"/>
                <a:gd name="T8" fmla="*/ 6021 w 6026"/>
                <a:gd name="T9" fmla="*/ 5 h 3396"/>
                <a:gd name="T10" fmla="*/ 6021 w 6026"/>
                <a:gd name="T11" fmla="*/ 3394 h 3396"/>
                <a:gd name="T12" fmla="*/ 6024 w 6026"/>
                <a:gd name="T13" fmla="*/ 3394 h 3396"/>
                <a:gd name="T14" fmla="*/ 6024 w 6026"/>
                <a:gd name="T15" fmla="*/ 3391 h 3396"/>
                <a:gd name="T16" fmla="*/ 6024 w 6026"/>
                <a:gd name="T17" fmla="*/ 3394 h 3396"/>
                <a:gd name="T18" fmla="*/ 6026 w 6026"/>
                <a:gd name="T19" fmla="*/ 3394 h 3396"/>
                <a:gd name="T20" fmla="*/ 6026 w 6026"/>
                <a:gd name="T21" fmla="*/ 0 h 3396"/>
                <a:gd name="T22" fmla="*/ 0 w 6026"/>
                <a:gd name="T23" fmla="*/ 0 h 3396"/>
                <a:gd name="T24" fmla="*/ 0 w 6026"/>
                <a:gd name="T25" fmla="*/ 3396 h 3396"/>
                <a:gd name="T26" fmla="*/ 6026 w 6026"/>
                <a:gd name="T27" fmla="*/ 3396 h 3396"/>
                <a:gd name="T28" fmla="*/ 6026 w 6026"/>
                <a:gd name="T29" fmla="*/ 3394 h 3396"/>
                <a:gd name="T30" fmla="*/ 6024 w 6026"/>
                <a:gd name="T31" fmla="*/ 3394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26" h="3396">
                  <a:moveTo>
                    <a:pt x="6024" y="3394"/>
                  </a:moveTo>
                  <a:lnTo>
                    <a:pt x="6024" y="3391"/>
                  </a:lnTo>
                  <a:lnTo>
                    <a:pt x="5" y="3391"/>
                  </a:lnTo>
                  <a:lnTo>
                    <a:pt x="5" y="5"/>
                  </a:lnTo>
                  <a:lnTo>
                    <a:pt x="6021" y="5"/>
                  </a:lnTo>
                  <a:lnTo>
                    <a:pt x="6021" y="3394"/>
                  </a:lnTo>
                  <a:lnTo>
                    <a:pt x="6024" y="3394"/>
                  </a:lnTo>
                  <a:lnTo>
                    <a:pt x="6024" y="3391"/>
                  </a:lnTo>
                  <a:lnTo>
                    <a:pt x="6024" y="3394"/>
                  </a:lnTo>
                  <a:lnTo>
                    <a:pt x="6026" y="3394"/>
                  </a:lnTo>
                  <a:lnTo>
                    <a:pt x="6026" y="0"/>
                  </a:lnTo>
                  <a:lnTo>
                    <a:pt x="0" y="0"/>
                  </a:lnTo>
                  <a:lnTo>
                    <a:pt x="0" y="3396"/>
                  </a:lnTo>
                  <a:lnTo>
                    <a:pt x="6026" y="3396"/>
                  </a:lnTo>
                  <a:lnTo>
                    <a:pt x="6026" y="3394"/>
                  </a:lnTo>
                  <a:lnTo>
                    <a:pt x="6024" y="33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49" name="Footnote measure"/>
            <p:cNvSpPr>
              <a:spLocks noChangeArrowheads="1"/>
            </p:cNvSpPr>
            <p:nvPr/>
          </p:nvSpPr>
          <p:spPr bwMode="auto">
            <a:xfrm>
              <a:off x="629400" y="6159600"/>
              <a:ext cx="10933200" cy="378584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50" name="Whitespace measure"/>
            <p:cNvSpPr>
              <a:spLocks noChangeArrowheads="1"/>
            </p:cNvSpPr>
            <p:nvPr/>
          </p:nvSpPr>
          <p:spPr bwMode="auto">
            <a:xfrm>
              <a:off x="629400" y="1497600"/>
              <a:ext cx="10932229" cy="583200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  <a:ea typeface="+mn-ea"/>
                <a:cs typeface="+mn-cs"/>
                <a:sym typeface="+mn-lt"/>
              </a:endParaRPr>
            </a:p>
          </p:txBody>
        </p:sp>
        <p:grpSp>
          <p:nvGrpSpPr>
            <p:cNvPr id="151" name="Five column measure"/>
            <p:cNvGrpSpPr/>
            <p:nvPr userDrawn="1"/>
          </p:nvGrpSpPr>
          <p:grpSpPr>
            <a:xfrm>
              <a:off x="629400" y="5975122"/>
              <a:ext cx="10933200" cy="79536"/>
              <a:chOff x="629400" y="5975122"/>
              <a:chExt cx="10933200" cy="79536"/>
            </a:xfrm>
          </p:grpSpPr>
          <p:sp>
            <p:nvSpPr>
              <p:cNvPr id="154" name="Rectangle 5"/>
              <p:cNvSpPr>
                <a:spLocks noChangeArrowheads="1"/>
              </p:cNvSpPr>
              <p:nvPr/>
            </p:nvSpPr>
            <p:spPr bwMode="auto">
              <a:xfrm>
                <a:off x="2880128" y="5975122"/>
                <a:ext cx="1930288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155" name="Rectangle 7"/>
              <p:cNvSpPr>
                <a:spLocks noChangeArrowheads="1"/>
              </p:cNvSpPr>
              <p:nvPr/>
            </p:nvSpPr>
            <p:spPr bwMode="auto">
              <a:xfrm>
                <a:off x="9626194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156" name="Rectangle 9"/>
              <p:cNvSpPr>
                <a:spLocks noChangeArrowheads="1"/>
              </p:cNvSpPr>
              <p:nvPr/>
            </p:nvSpPr>
            <p:spPr bwMode="auto">
              <a:xfrm>
                <a:off x="7372407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157" name="Rectangle 11"/>
              <p:cNvSpPr>
                <a:spLocks noChangeArrowheads="1"/>
              </p:cNvSpPr>
              <p:nvPr/>
            </p:nvSpPr>
            <p:spPr bwMode="auto">
              <a:xfrm>
                <a:off x="5127797" y="5975122"/>
                <a:ext cx="1927229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158" name="Rectangle 13"/>
              <p:cNvSpPr>
                <a:spLocks noChangeArrowheads="1"/>
              </p:cNvSpPr>
              <p:nvPr/>
            </p:nvSpPr>
            <p:spPr bwMode="auto">
              <a:xfrm>
                <a:off x="629400" y="5975122"/>
                <a:ext cx="1933347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  <a:ea typeface="+mn-ea"/>
                  <a:cs typeface="+mn-cs"/>
                  <a:sym typeface="+mn-lt"/>
                </a:endParaRPr>
              </a:p>
            </p:txBody>
          </p:sp>
        </p:grpSp>
        <p:sp>
          <p:nvSpPr>
            <p:cNvPr id="152" name="Live area"/>
            <p:cNvSpPr/>
            <p:nvPr/>
          </p:nvSpPr>
          <p:spPr>
            <a:xfrm>
              <a:off x="629400" y="2080801"/>
              <a:ext cx="10933200" cy="4078800"/>
            </a:xfrm>
            <a:custGeom>
              <a:avLst/>
              <a:gdLst>
                <a:gd name="connsiteX0" fmla="*/ 0 w 10931999"/>
                <a:gd name="connsiteY0" fmla="*/ 0 h 5537797"/>
                <a:gd name="connsiteX1" fmla="*/ 10931999 w 10931999"/>
                <a:gd name="connsiteY1" fmla="*/ 0 h 5537797"/>
                <a:gd name="connsiteX2" fmla="*/ 10931999 w 10931999"/>
                <a:gd name="connsiteY2" fmla="*/ 5537797 h 5537797"/>
                <a:gd name="connsiteX3" fmla="*/ 0 w 10931999"/>
                <a:gd name="connsiteY3" fmla="*/ 5537797 h 553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31999" h="5537797">
                  <a:moveTo>
                    <a:pt x="0" y="0"/>
                  </a:moveTo>
                  <a:lnTo>
                    <a:pt x="10931999" y="0"/>
                  </a:lnTo>
                  <a:lnTo>
                    <a:pt x="10931999" y="5537797"/>
                  </a:lnTo>
                  <a:lnTo>
                    <a:pt x="0" y="5537797"/>
                  </a:lnTo>
                  <a:close/>
                </a:path>
              </a:pathLst>
            </a:custGeom>
            <a:noFill/>
            <a:ln w="9525">
              <a:solidFill>
                <a:srgbClr val="E71C57">
                  <a:alpha val="35000"/>
                </a:srgb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endParaRPr lang="en-US" sz="1200" dirty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53" name="Footnote example"/>
            <p:cNvSpPr txBox="1"/>
            <p:nvPr/>
          </p:nvSpPr>
          <p:spPr>
            <a:xfrm>
              <a:off x="630000" y="6144442"/>
              <a:ext cx="9030914" cy="4154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+mn-lt"/>
                </a:rPr>
                <a:t>1. xxxx  2. xxxx  3. List footnotes in numerical order. Footnote numbers are not bracketed. Use 10pt font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+mn-lt"/>
                </a:rPr>
                <a:t>Note: Do not put a period at the end of the note or the source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+mn-lt"/>
                </a:rPr>
                <a:t>Source: Include a source for every chart that you use. Separate sources with a semicolon; BCG-related sources go at the end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56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244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ection Header Overview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885890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1" name="Rectangle 10"/>
          <p:cNvSpPr/>
          <p:nvPr userDrawn="1"/>
        </p:nvSpPr>
        <p:spPr bwMode="invGray">
          <a:xfrm>
            <a:off x="1388145" y="4691187"/>
            <a:ext cx="929337" cy="99587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2" name="Rectangle 11"/>
          <p:cNvSpPr/>
          <p:nvPr userDrawn="1">
            <p:custDataLst>
              <p:tags r:id="rId2"/>
            </p:custDataLst>
          </p:nvPr>
        </p:nvSpPr>
        <p:spPr>
          <a:xfrm>
            <a:off x="2509482" y="4691187"/>
            <a:ext cx="1570152" cy="1468176"/>
          </a:xfrm>
          <a:prstGeom prst="rect">
            <a:avLst/>
          </a:prstGeom>
          <a:noFill/>
          <a:ln w="9525" cmpd="sng">
            <a:solidFill>
              <a:srgbClr val="FFFFFF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lumMod val="60000"/>
                    <a:lumOff val="4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000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5000"/>
              </a:lnSpc>
            </a:pPr>
            <a:endParaRPr lang="en-US" sz="1200" dirty="0">
              <a:solidFill>
                <a:srgbClr val="FFFFFF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30000" y="907198"/>
            <a:ext cx="3448800" cy="34472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612000" tIns="468000" rIns="0" bIns="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54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0" name="TextBox 1"/>
          <p:cNvSpPr txBox="1"/>
          <p:nvPr userDrawn="1"/>
        </p:nvSpPr>
        <p:spPr>
          <a:xfrm>
            <a:off x="1199396" y="1115416"/>
            <a:ext cx="2309287" cy="881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75466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ection Header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5626180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0" name="Rectangle 9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285200" y="2667600"/>
            <a:ext cx="9619200" cy="3200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017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Full Width Overview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4278543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630000" y="622800"/>
            <a:ext cx="7189998" cy="4708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Agenda</a:t>
            </a:r>
          </a:p>
        </p:txBody>
      </p:sp>
      <p:cxnSp>
        <p:nvCxnSpPr>
          <p:cNvPr id="13" name="Straight Connector 12"/>
          <p:cNvCxnSpPr/>
          <p:nvPr userDrawn="1"/>
        </p:nvCxnSpPr>
        <p:spPr bwMode="white">
          <a:xfrm>
            <a:off x="618898" y="1206000"/>
            <a:ext cx="11576304" cy="0"/>
          </a:xfrm>
          <a:prstGeom prst="line">
            <a:avLst/>
          </a:prstGeom>
          <a:ln w="9525" cmpd="sng">
            <a:solidFill>
              <a:schemeClr val="bg1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52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F8C7957-DB72-4CA6-AB40-261946F24E10}"/>
              </a:ext>
            </a:extLst>
          </p:cNvPr>
          <p:cNvGrpSpPr/>
          <p:nvPr userDrawn="1"/>
        </p:nvGrpSpPr>
        <p:grpSpPr>
          <a:xfrm rot="5400000">
            <a:off x="-3773681" y="6033979"/>
            <a:ext cx="11778343" cy="97898"/>
            <a:chOff x="283028" y="1070092"/>
            <a:chExt cx="11778343" cy="97898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5832262-43E3-4A07-82F9-44A3C389201E}"/>
                </a:ext>
              </a:extLst>
            </p:cNvPr>
            <p:cNvCxnSpPr>
              <a:cxnSpLocks/>
            </p:cNvCxnSpPr>
            <p:nvPr/>
          </p:nvCxnSpPr>
          <p:spPr>
            <a:xfrm>
              <a:off x="1059732" y="1118586"/>
              <a:ext cx="11001639" cy="0"/>
            </a:xfrm>
            <a:prstGeom prst="lin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065A4B8-5F15-4D02-9448-AB93774FE071}"/>
                </a:ext>
              </a:extLst>
            </p:cNvPr>
            <p:cNvSpPr/>
            <p:nvPr/>
          </p:nvSpPr>
          <p:spPr>
            <a:xfrm>
              <a:off x="675934" y="1070092"/>
              <a:ext cx="343489" cy="96987"/>
            </a:xfrm>
            <a:custGeom>
              <a:avLst/>
              <a:gdLst>
                <a:gd name="connsiteX0" fmla="*/ 0 w 328474"/>
                <a:gd name="connsiteY0" fmla="*/ 0 h 115400"/>
                <a:gd name="connsiteX1" fmla="*/ 328474 w 328474"/>
                <a:gd name="connsiteY1" fmla="*/ 0 h 115400"/>
                <a:gd name="connsiteX2" fmla="*/ 328474 w 328474"/>
                <a:gd name="connsiteY2" fmla="*/ 115400 h 115400"/>
                <a:gd name="connsiteX3" fmla="*/ 0 w 328474"/>
                <a:gd name="connsiteY3" fmla="*/ 115400 h 115400"/>
                <a:gd name="connsiteX4" fmla="*/ 0 w 328474"/>
                <a:gd name="connsiteY4" fmla="*/ 0 h 115400"/>
                <a:gd name="connsiteX0" fmla="*/ 0 w 351549"/>
                <a:gd name="connsiteY0" fmla="*/ 0 h 115400"/>
                <a:gd name="connsiteX1" fmla="*/ 328474 w 351549"/>
                <a:gd name="connsiteY1" fmla="*/ 0 h 115400"/>
                <a:gd name="connsiteX2" fmla="*/ 351549 w 351549"/>
                <a:gd name="connsiteY2" fmla="*/ 56723 h 115400"/>
                <a:gd name="connsiteX3" fmla="*/ 328474 w 351549"/>
                <a:gd name="connsiteY3" fmla="*/ 115400 h 115400"/>
                <a:gd name="connsiteX4" fmla="*/ 0 w 351549"/>
                <a:gd name="connsiteY4" fmla="*/ 115400 h 115400"/>
                <a:gd name="connsiteX5" fmla="*/ 0 w 35154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0 w 40869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8699" h="115400">
                  <a:moveTo>
                    <a:pt x="0" y="0"/>
                  </a:moveTo>
                  <a:lnTo>
                    <a:pt x="328474" y="0"/>
                  </a:lnTo>
                  <a:cubicBezTo>
                    <a:pt x="347110" y="14394"/>
                    <a:pt x="388175" y="47300"/>
                    <a:pt x="408699" y="62166"/>
                  </a:cubicBezTo>
                  <a:lnTo>
                    <a:pt x="328474" y="115400"/>
                  </a:lnTo>
                  <a:lnTo>
                    <a:pt x="0" y="115400"/>
                  </a:lnTo>
                  <a:cubicBezTo>
                    <a:pt x="32428" y="93820"/>
                    <a:pt x="67009" y="71297"/>
                    <a:pt x="97549" y="549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AE1D"/>
            </a:solidFill>
            <a:ln w="12700" cap="flat" cmpd="sng" algn="ctr">
              <a:solidFill>
                <a:srgbClr val="EDAE1D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8E9294F-BB5D-46ED-B464-54CBD1CF8C8D}"/>
                </a:ext>
              </a:extLst>
            </p:cNvPr>
            <p:cNvCxnSpPr/>
            <p:nvPr/>
          </p:nvCxnSpPr>
          <p:spPr>
            <a:xfrm flipH="1">
              <a:off x="283028" y="1070092"/>
              <a:ext cx="342900" cy="0"/>
            </a:xfrm>
            <a:prstGeom prst="straightConnector1">
              <a:avLst/>
            </a:prstGeom>
            <a:noFill/>
            <a:ln w="12700" cap="rnd" cmpd="sng" algn="ctr">
              <a:solidFill>
                <a:srgbClr val="EDAE1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D0A5D17E-15DF-4C7D-8634-463BF7667DBC}"/>
                </a:ext>
              </a:extLst>
            </p:cNvPr>
            <p:cNvCxnSpPr/>
            <p:nvPr/>
          </p:nvCxnSpPr>
          <p:spPr>
            <a:xfrm flipH="1">
              <a:off x="333034" y="1122066"/>
              <a:ext cx="342900" cy="0"/>
            </a:xfrm>
            <a:prstGeom prst="straightConnector1">
              <a:avLst/>
            </a:prstGeom>
            <a:noFill/>
            <a:ln w="12700" cap="rnd" cmpd="sng" algn="ctr">
              <a:solidFill>
                <a:srgbClr val="EDAE1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4801302-3D6B-4CBE-AB1F-66B2163E9DE9}"/>
                </a:ext>
              </a:extLst>
            </p:cNvPr>
            <p:cNvCxnSpPr/>
            <p:nvPr/>
          </p:nvCxnSpPr>
          <p:spPr>
            <a:xfrm flipH="1">
              <a:off x="283028" y="1167990"/>
              <a:ext cx="342900" cy="0"/>
            </a:xfrm>
            <a:prstGeom prst="straightConnector1">
              <a:avLst/>
            </a:prstGeom>
            <a:noFill/>
            <a:ln w="12700" cap="rnd" cmpd="sng" algn="ctr">
              <a:solidFill>
                <a:srgbClr val="EDAE1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4AE90C2-9094-487A-B01B-8531116BA3AD}"/>
              </a:ext>
            </a:extLst>
          </p:cNvPr>
          <p:cNvGrpSpPr/>
          <p:nvPr userDrawn="1"/>
        </p:nvGrpSpPr>
        <p:grpSpPr>
          <a:xfrm>
            <a:off x="161584" y="316369"/>
            <a:ext cx="1680063" cy="1701419"/>
            <a:chOff x="154656" y="5156581"/>
            <a:chExt cx="1680063" cy="170141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2B21D19-2C3D-44F2-BD7B-B357A1D0C7A4}"/>
                </a:ext>
              </a:extLst>
            </p:cNvPr>
            <p:cNvSpPr/>
            <p:nvPr/>
          </p:nvSpPr>
          <p:spPr>
            <a:xfrm>
              <a:off x="283028" y="5268686"/>
              <a:ext cx="1445051" cy="1445051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5" name="Picture 14" descr="A close up of a logo&#10;&#10;Description automatically generated">
              <a:extLst>
                <a:ext uri="{FF2B5EF4-FFF2-40B4-BE49-F238E27FC236}">
                  <a16:creationId xmlns:a16="http://schemas.microsoft.com/office/drawing/2014/main" id="{245211DD-9F9B-4E03-931C-F9A31D9B9F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duotone>
                <a:srgbClr val="FFC000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235"/>
            <a:stretch/>
          </p:blipFill>
          <p:spPr>
            <a:xfrm>
              <a:off x="154656" y="5156581"/>
              <a:ext cx="1680063" cy="1701419"/>
            </a:xfrm>
            <a:prstGeom prst="rect">
              <a:avLst/>
            </a:prstGeom>
          </p:spPr>
        </p:pic>
      </p:grp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344477" y="590132"/>
            <a:ext cx="9228229" cy="584775"/>
          </a:xfrm>
        </p:spPr>
        <p:txBody>
          <a:bodyPr lIns="91440" tIns="45720" rIns="91440" bIns="45720"/>
          <a:lstStyle>
            <a:lvl1pPr marL="0" algn="l" defTabSz="914400" rtl="0" eaLnBrk="1" latinLnBrk="0" hangingPunct="1">
              <a:defRPr lang="en-US" sz="3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28642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Two-Thirds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40819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white">
          <a:xfrm>
            <a:off x="4080763" y="-1309"/>
            <a:ext cx="8111237" cy="68593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6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30000" y="3207715"/>
            <a:ext cx="1547143" cy="4431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02790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Section Header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8839448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8" name="Rectangle 7"/>
          <p:cNvSpPr/>
          <p:nvPr userDrawn="1"/>
        </p:nvSpPr>
        <p:spPr bwMode="invGray">
          <a:xfrm>
            <a:off x="1388145" y="4691187"/>
            <a:ext cx="929337" cy="995874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0" name="Rectangle 9"/>
          <p:cNvSpPr/>
          <p:nvPr userDrawn="1">
            <p:custDataLst>
              <p:tags r:id="rId2"/>
            </p:custDataLst>
          </p:nvPr>
        </p:nvSpPr>
        <p:spPr>
          <a:xfrm>
            <a:off x="2509482" y="4691187"/>
            <a:ext cx="1570152" cy="1468176"/>
          </a:xfrm>
          <a:prstGeom prst="rect">
            <a:avLst/>
          </a:prstGeom>
          <a:noFill/>
          <a:ln w="9525" cmpd="sng">
            <a:solidFill>
              <a:schemeClr val="accent4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lumMod val="60000"/>
                    <a:lumOff val="4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000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5000"/>
              </a:lnSpc>
            </a:pPr>
            <a:endParaRPr lang="en-US" sz="1200" dirty="0">
              <a:solidFill>
                <a:srgbClr val="FFFFFF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30000" y="907197"/>
            <a:ext cx="3448800" cy="344728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lIns="612000" tIns="468000" rIns="0" bIns="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5400" dirty="0">
              <a:solidFill>
                <a:schemeClr val="accent4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9" name="TextBox 1"/>
          <p:cNvSpPr txBox="1"/>
          <p:nvPr userDrawn="1"/>
        </p:nvSpPr>
        <p:spPr>
          <a:xfrm>
            <a:off x="1199396" y="1115416"/>
            <a:ext cx="2309287" cy="881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accent4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>
                <a:latin typeface="+mn-lt"/>
                <a:ea typeface="+mn-ea"/>
                <a:cs typeface="+mn-cs"/>
                <a:sym typeface="+mn-lt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30777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4297984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285200" y="2667600"/>
            <a:ext cx="9619200" cy="3200400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789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Full Width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33989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30000" y="622800"/>
            <a:ext cx="7189998" cy="4708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n-US" dirty="0">
                <a:solidFill>
                  <a:schemeClr val="accent4"/>
                </a:solidFill>
                <a:latin typeface="+mn-lt"/>
                <a:ea typeface="+mn-ea"/>
                <a:cs typeface="+mn-cs"/>
                <a:sym typeface="+mn-lt"/>
              </a:rPr>
              <a:t>Agenda</a:t>
            </a:r>
          </a:p>
        </p:txBody>
      </p:sp>
      <p:cxnSp>
        <p:nvCxnSpPr>
          <p:cNvPr id="9" name="Straight Connector 8"/>
          <p:cNvCxnSpPr/>
          <p:nvPr userDrawn="1"/>
        </p:nvCxnSpPr>
        <p:spPr bwMode="white">
          <a:xfrm>
            <a:off x="618898" y="1206000"/>
            <a:ext cx="11576304" cy="0"/>
          </a:xfrm>
          <a:prstGeom prst="line">
            <a:avLst/>
          </a:prstGeom>
          <a:ln w="9525" cmpd="sng">
            <a:solidFill>
              <a:schemeClr val="accent4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82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D. Two-Thirds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4825374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 bwMode="ltGray">
          <a:xfrm>
            <a:off x="4080763" y="-1309"/>
            <a:ext cx="8111237" cy="6859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30000" y="3262145"/>
            <a:ext cx="1161047" cy="3323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59057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D. Table of Contents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465208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/>
          <p:nvPr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7" name="Freeform 12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30000" y="2577934"/>
            <a:ext cx="2819400" cy="17617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indent="0">
              <a:lnSpc>
                <a:spcPct val="106000"/>
              </a:lnSpc>
              <a:spcAft>
                <a:spcPts val="700"/>
              </a:spcAft>
              <a:buFontTx/>
              <a:buNone/>
            </a:pPr>
            <a:r>
              <a:rPr lang="en-US" sz="5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+mn-lt"/>
              </a:rPr>
              <a:t>Table of contents</a:t>
            </a:r>
          </a:p>
        </p:txBody>
      </p:sp>
      <p:sp>
        <p:nvSpPr>
          <p:cNvPr id="24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38" y="3586748"/>
            <a:ext cx="1365250" cy="3382962"/>
          </a:xfrm>
          <a:custGeom>
            <a:avLst/>
            <a:gdLst>
              <a:gd name="connsiteX0" fmla="*/ 94280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28720 w 1365250"/>
              <a:gd name="connsiteY3" fmla="*/ 3382962 h 3382962"/>
              <a:gd name="connsiteX4" fmla="*/ 0 w 1365250"/>
              <a:gd name="connsiteY4" fmla="*/ 0 h 3382962"/>
              <a:gd name="connsiteX5" fmla="*/ 929501 w 1365250"/>
              <a:gd name="connsiteY5" fmla="*/ 0 h 3382962"/>
              <a:gd name="connsiteX6" fmla="*/ 0 w 1365250"/>
              <a:gd name="connsiteY6" fmla="*/ 2860398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250" h="3382962">
                <a:moveTo>
                  <a:pt x="94280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28720" y="3382962"/>
                </a:lnTo>
                <a:close/>
                <a:moveTo>
                  <a:pt x="0" y="0"/>
                </a:moveTo>
                <a:lnTo>
                  <a:pt x="929501" y="0"/>
                </a:lnTo>
                <a:lnTo>
                  <a:pt x="0" y="286039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94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052111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8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BD0CCF64-679E-4CB8-8048-AF2370333156}"/>
              </a:ext>
            </a:extLst>
          </p:cNvPr>
          <p:cNvSpPr/>
          <p:nvPr userDrawn="1"/>
        </p:nvSpPr>
        <p:spPr>
          <a:xfrm>
            <a:off x="-1" y="5850386"/>
            <a:ext cx="7297446" cy="719091"/>
          </a:xfrm>
          <a:custGeom>
            <a:avLst/>
            <a:gdLst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7297446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  <a:gd name="connsiteX0" fmla="*/ 0 w 7297446"/>
              <a:gd name="connsiteY0" fmla="*/ 0 h 719091"/>
              <a:gd name="connsiteX1" fmla="*/ 7297446 w 7297446"/>
              <a:gd name="connsiteY1" fmla="*/ 0 h 719091"/>
              <a:gd name="connsiteX2" fmla="*/ 6631621 w 7297446"/>
              <a:gd name="connsiteY2" fmla="*/ 719091 h 719091"/>
              <a:gd name="connsiteX3" fmla="*/ 0 w 7297446"/>
              <a:gd name="connsiteY3" fmla="*/ 719091 h 719091"/>
              <a:gd name="connsiteX4" fmla="*/ 0 w 7297446"/>
              <a:gd name="connsiteY4" fmla="*/ 0 h 71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7446" h="719091">
                <a:moveTo>
                  <a:pt x="0" y="0"/>
                </a:moveTo>
                <a:lnTo>
                  <a:pt x="7297446" y="0"/>
                </a:lnTo>
                <a:lnTo>
                  <a:pt x="6631621" y="719091"/>
                </a:lnTo>
                <a:lnTo>
                  <a:pt x="0" y="719091"/>
                </a:lnTo>
                <a:lnTo>
                  <a:pt x="0" y="0"/>
                </a:lnTo>
                <a:close/>
              </a:path>
            </a:pathLst>
          </a:custGeom>
          <a:solidFill>
            <a:srgbClr val="051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28C2FB08-5927-4322-9E4D-942431372235}"/>
              </a:ext>
            </a:extLst>
          </p:cNvPr>
          <p:cNvSpPr/>
          <p:nvPr userDrawn="1"/>
        </p:nvSpPr>
        <p:spPr>
          <a:xfrm>
            <a:off x="6670551" y="5850386"/>
            <a:ext cx="5521449" cy="719090"/>
          </a:xfrm>
          <a:custGeom>
            <a:avLst/>
            <a:gdLst>
              <a:gd name="connsiteX0" fmla="*/ 0 w 5684668"/>
              <a:gd name="connsiteY0" fmla="*/ 0 h 719090"/>
              <a:gd name="connsiteX1" fmla="*/ 5684668 w 5684668"/>
              <a:gd name="connsiteY1" fmla="*/ 0 h 719090"/>
              <a:gd name="connsiteX2" fmla="*/ 5684668 w 5684668"/>
              <a:gd name="connsiteY2" fmla="*/ 719090 h 719090"/>
              <a:gd name="connsiteX3" fmla="*/ 0 w 5684668"/>
              <a:gd name="connsiteY3" fmla="*/ 719090 h 719090"/>
              <a:gd name="connsiteX4" fmla="*/ 0 w 5684668"/>
              <a:gd name="connsiteY4" fmla="*/ 0 h 719090"/>
              <a:gd name="connsiteX0" fmla="*/ 843379 w 5684668"/>
              <a:gd name="connsiteY0" fmla="*/ 0 h 719090"/>
              <a:gd name="connsiteX1" fmla="*/ 5684668 w 5684668"/>
              <a:gd name="connsiteY1" fmla="*/ 0 h 719090"/>
              <a:gd name="connsiteX2" fmla="*/ 5684668 w 5684668"/>
              <a:gd name="connsiteY2" fmla="*/ 719090 h 719090"/>
              <a:gd name="connsiteX3" fmla="*/ 0 w 5684668"/>
              <a:gd name="connsiteY3" fmla="*/ 719090 h 719090"/>
              <a:gd name="connsiteX4" fmla="*/ 843379 w 5684668"/>
              <a:gd name="connsiteY4" fmla="*/ 0 h 719090"/>
              <a:gd name="connsiteX0" fmla="*/ 621437 w 5462726"/>
              <a:gd name="connsiteY0" fmla="*/ 0 h 719090"/>
              <a:gd name="connsiteX1" fmla="*/ 5462726 w 5462726"/>
              <a:gd name="connsiteY1" fmla="*/ 0 h 719090"/>
              <a:gd name="connsiteX2" fmla="*/ 5462726 w 5462726"/>
              <a:gd name="connsiteY2" fmla="*/ 719090 h 719090"/>
              <a:gd name="connsiteX3" fmla="*/ 0 w 5462726"/>
              <a:gd name="connsiteY3" fmla="*/ 719090 h 719090"/>
              <a:gd name="connsiteX4" fmla="*/ 621437 w 5462726"/>
              <a:gd name="connsiteY4" fmla="*/ 0 h 719090"/>
              <a:gd name="connsiteX0" fmla="*/ 656947 w 5462726"/>
              <a:gd name="connsiteY0" fmla="*/ 8878 h 719090"/>
              <a:gd name="connsiteX1" fmla="*/ 5462726 w 5462726"/>
              <a:gd name="connsiteY1" fmla="*/ 0 h 719090"/>
              <a:gd name="connsiteX2" fmla="*/ 5462726 w 5462726"/>
              <a:gd name="connsiteY2" fmla="*/ 719090 h 719090"/>
              <a:gd name="connsiteX3" fmla="*/ 0 w 5462726"/>
              <a:gd name="connsiteY3" fmla="*/ 719090 h 719090"/>
              <a:gd name="connsiteX4" fmla="*/ 656947 w 5462726"/>
              <a:gd name="connsiteY4" fmla="*/ 8878 h 71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726" h="719090">
                <a:moveTo>
                  <a:pt x="656947" y="8878"/>
                </a:moveTo>
                <a:lnTo>
                  <a:pt x="5462726" y="0"/>
                </a:lnTo>
                <a:lnTo>
                  <a:pt x="5462726" y="719090"/>
                </a:lnTo>
                <a:lnTo>
                  <a:pt x="0" y="719090"/>
                </a:lnTo>
                <a:lnTo>
                  <a:pt x="656947" y="8878"/>
                </a:lnTo>
                <a:close/>
              </a:path>
            </a:pathLst>
          </a:custGeom>
          <a:solidFill>
            <a:srgbClr val="EDA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itle 2"/>
          <p:cNvSpPr>
            <a:spLocks noGrp="1"/>
          </p:cNvSpPr>
          <p:nvPr>
            <p:ph type="title" hasCustomPrompt="1"/>
          </p:nvPr>
        </p:nvSpPr>
        <p:spPr>
          <a:xfrm>
            <a:off x="1289412" y="682294"/>
            <a:ext cx="10614110" cy="387798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1589" y="1070092"/>
            <a:ext cx="11869783" cy="97898"/>
            <a:chOff x="191589" y="1070092"/>
            <a:chExt cx="11869783" cy="97898"/>
          </a:xfrm>
        </p:grpSpPr>
        <p:sp>
          <p:nvSpPr>
            <p:cNvPr id="21" name="Rectangle 11">
              <a:extLst>
                <a:ext uri="{FF2B5EF4-FFF2-40B4-BE49-F238E27FC236}">
                  <a16:creationId xmlns:a16="http://schemas.microsoft.com/office/drawing/2014/main" id="{3BEE02AA-3F87-4005-8099-FBC9718DDD55}"/>
                </a:ext>
              </a:extLst>
            </p:cNvPr>
            <p:cNvSpPr/>
            <p:nvPr/>
          </p:nvSpPr>
          <p:spPr>
            <a:xfrm>
              <a:off x="746937" y="1070092"/>
              <a:ext cx="485500" cy="96987"/>
            </a:xfrm>
            <a:custGeom>
              <a:avLst/>
              <a:gdLst>
                <a:gd name="connsiteX0" fmla="*/ 0 w 328474"/>
                <a:gd name="connsiteY0" fmla="*/ 0 h 115400"/>
                <a:gd name="connsiteX1" fmla="*/ 328474 w 328474"/>
                <a:gd name="connsiteY1" fmla="*/ 0 h 115400"/>
                <a:gd name="connsiteX2" fmla="*/ 328474 w 328474"/>
                <a:gd name="connsiteY2" fmla="*/ 115400 h 115400"/>
                <a:gd name="connsiteX3" fmla="*/ 0 w 328474"/>
                <a:gd name="connsiteY3" fmla="*/ 115400 h 115400"/>
                <a:gd name="connsiteX4" fmla="*/ 0 w 328474"/>
                <a:gd name="connsiteY4" fmla="*/ 0 h 115400"/>
                <a:gd name="connsiteX0" fmla="*/ 0 w 351549"/>
                <a:gd name="connsiteY0" fmla="*/ 0 h 115400"/>
                <a:gd name="connsiteX1" fmla="*/ 328474 w 351549"/>
                <a:gd name="connsiteY1" fmla="*/ 0 h 115400"/>
                <a:gd name="connsiteX2" fmla="*/ 351549 w 351549"/>
                <a:gd name="connsiteY2" fmla="*/ 56723 h 115400"/>
                <a:gd name="connsiteX3" fmla="*/ 328474 w 351549"/>
                <a:gd name="connsiteY3" fmla="*/ 115400 h 115400"/>
                <a:gd name="connsiteX4" fmla="*/ 0 w 351549"/>
                <a:gd name="connsiteY4" fmla="*/ 115400 h 115400"/>
                <a:gd name="connsiteX5" fmla="*/ 0 w 35154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0 w 40869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8699" h="115400">
                  <a:moveTo>
                    <a:pt x="0" y="0"/>
                  </a:moveTo>
                  <a:lnTo>
                    <a:pt x="328474" y="0"/>
                  </a:lnTo>
                  <a:cubicBezTo>
                    <a:pt x="347110" y="14394"/>
                    <a:pt x="388175" y="47300"/>
                    <a:pt x="408699" y="62166"/>
                  </a:cubicBezTo>
                  <a:lnTo>
                    <a:pt x="328474" y="115400"/>
                  </a:lnTo>
                  <a:lnTo>
                    <a:pt x="0" y="115400"/>
                  </a:lnTo>
                  <a:cubicBezTo>
                    <a:pt x="32428" y="93820"/>
                    <a:pt x="67009" y="71297"/>
                    <a:pt x="97549" y="549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AE1D"/>
            </a:solidFill>
            <a:ln>
              <a:solidFill>
                <a:srgbClr val="EDAE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DC11E594-9CD6-4AA3-963B-7D63B33A4A51}"/>
                </a:ext>
              </a:extLst>
            </p:cNvPr>
            <p:cNvCxnSpPr/>
            <p:nvPr/>
          </p:nvCxnSpPr>
          <p:spPr>
            <a:xfrm flipH="1">
              <a:off x="191589" y="1070092"/>
              <a:ext cx="484668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6E58C44-C5E8-4F2A-8768-7B02C6FA32F7}"/>
                </a:ext>
              </a:extLst>
            </p:cNvPr>
            <p:cNvCxnSpPr/>
            <p:nvPr/>
          </p:nvCxnSpPr>
          <p:spPr>
            <a:xfrm flipH="1">
              <a:off x="262269" y="1122066"/>
              <a:ext cx="484668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A15D2565-0252-40A1-9AF8-9A87442F6F08}"/>
                </a:ext>
              </a:extLst>
            </p:cNvPr>
            <p:cNvCxnSpPr/>
            <p:nvPr/>
          </p:nvCxnSpPr>
          <p:spPr>
            <a:xfrm flipH="1">
              <a:off x="191589" y="1167990"/>
              <a:ext cx="484668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5832262-43E3-4A07-82F9-44A3C38920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89412" y="1118586"/>
              <a:ext cx="10771960" cy="0"/>
            </a:xfrm>
            <a:prstGeom prst="lin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5390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668960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8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 hasCustomPrompt="1"/>
          </p:nvPr>
        </p:nvSpPr>
        <p:spPr>
          <a:xfrm>
            <a:off x="1058257" y="644194"/>
            <a:ext cx="10845265" cy="387798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E542512-36EF-412B-B089-57D5D6F17427}"/>
              </a:ext>
            </a:extLst>
          </p:cNvPr>
          <p:cNvGrpSpPr/>
          <p:nvPr userDrawn="1"/>
        </p:nvGrpSpPr>
        <p:grpSpPr>
          <a:xfrm>
            <a:off x="281553" y="998742"/>
            <a:ext cx="11778343" cy="97898"/>
            <a:chOff x="283028" y="1070092"/>
            <a:chExt cx="11778343" cy="97898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CB2A574-04D4-4196-9FFB-2730EAB13081}"/>
                </a:ext>
              </a:extLst>
            </p:cNvPr>
            <p:cNvCxnSpPr>
              <a:cxnSpLocks/>
            </p:cNvCxnSpPr>
            <p:nvPr/>
          </p:nvCxnSpPr>
          <p:spPr>
            <a:xfrm>
              <a:off x="1059732" y="1118586"/>
              <a:ext cx="11001639" cy="0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5" name="Rectangle 11">
              <a:extLst>
                <a:ext uri="{FF2B5EF4-FFF2-40B4-BE49-F238E27FC236}">
                  <a16:creationId xmlns:a16="http://schemas.microsoft.com/office/drawing/2014/main" id="{5B3F89F9-A56C-4B93-916D-17D734A8A350}"/>
                </a:ext>
              </a:extLst>
            </p:cNvPr>
            <p:cNvSpPr/>
            <p:nvPr/>
          </p:nvSpPr>
          <p:spPr>
            <a:xfrm>
              <a:off x="675934" y="1070092"/>
              <a:ext cx="343489" cy="96987"/>
            </a:xfrm>
            <a:custGeom>
              <a:avLst/>
              <a:gdLst>
                <a:gd name="connsiteX0" fmla="*/ 0 w 328474"/>
                <a:gd name="connsiteY0" fmla="*/ 0 h 115400"/>
                <a:gd name="connsiteX1" fmla="*/ 328474 w 328474"/>
                <a:gd name="connsiteY1" fmla="*/ 0 h 115400"/>
                <a:gd name="connsiteX2" fmla="*/ 328474 w 328474"/>
                <a:gd name="connsiteY2" fmla="*/ 115400 h 115400"/>
                <a:gd name="connsiteX3" fmla="*/ 0 w 328474"/>
                <a:gd name="connsiteY3" fmla="*/ 115400 h 115400"/>
                <a:gd name="connsiteX4" fmla="*/ 0 w 328474"/>
                <a:gd name="connsiteY4" fmla="*/ 0 h 115400"/>
                <a:gd name="connsiteX0" fmla="*/ 0 w 351549"/>
                <a:gd name="connsiteY0" fmla="*/ 0 h 115400"/>
                <a:gd name="connsiteX1" fmla="*/ 328474 w 351549"/>
                <a:gd name="connsiteY1" fmla="*/ 0 h 115400"/>
                <a:gd name="connsiteX2" fmla="*/ 351549 w 351549"/>
                <a:gd name="connsiteY2" fmla="*/ 56723 h 115400"/>
                <a:gd name="connsiteX3" fmla="*/ 328474 w 351549"/>
                <a:gd name="connsiteY3" fmla="*/ 115400 h 115400"/>
                <a:gd name="connsiteX4" fmla="*/ 0 w 351549"/>
                <a:gd name="connsiteY4" fmla="*/ 115400 h 115400"/>
                <a:gd name="connsiteX5" fmla="*/ 0 w 35154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0 w 408699"/>
                <a:gd name="connsiteY5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  <a:gd name="connsiteX0" fmla="*/ 0 w 408699"/>
                <a:gd name="connsiteY0" fmla="*/ 0 h 115400"/>
                <a:gd name="connsiteX1" fmla="*/ 328474 w 408699"/>
                <a:gd name="connsiteY1" fmla="*/ 0 h 115400"/>
                <a:gd name="connsiteX2" fmla="*/ 408699 w 408699"/>
                <a:gd name="connsiteY2" fmla="*/ 62166 h 115400"/>
                <a:gd name="connsiteX3" fmla="*/ 328474 w 408699"/>
                <a:gd name="connsiteY3" fmla="*/ 115400 h 115400"/>
                <a:gd name="connsiteX4" fmla="*/ 0 w 408699"/>
                <a:gd name="connsiteY4" fmla="*/ 115400 h 115400"/>
                <a:gd name="connsiteX5" fmla="*/ 97549 w 408699"/>
                <a:gd name="connsiteY5" fmla="*/ 54909 h 115400"/>
                <a:gd name="connsiteX6" fmla="*/ 0 w 408699"/>
                <a:gd name="connsiteY6" fmla="*/ 0 h 11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8699" h="115400">
                  <a:moveTo>
                    <a:pt x="0" y="0"/>
                  </a:moveTo>
                  <a:lnTo>
                    <a:pt x="328474" y="0"/>
                  </a:lnTo>
                  <a:cubicBezTo>
                    <a:pt x="347110" y="14394"/>
                    <a:pt x="388175" y="47300"/>
                    <a:pt x="408699" y="62166"/>
                  </a:cubicBezTo>
                  <a:lnTo>
                    <a:pt x="328474" y="115400"/>
                  </a:lnTo>
                  <a:lnTo>
                    <a:pt x="0" y="115400"/>
                  </a:lnTo>
                  <a:cubicBezTo>
                    <a:pt x="32428" y="93820"/>
                    <a:pt x="67009" y="71297"/>
                    <a:pt x="97549" y="549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AE1D"/>
            </a:solidFill>
            <a:ln>
              <a:solidFill>
                <a:srgbClr val="EDAE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E342FA8D-39D5-4A0E-B424-B6C5CF82D2AB}"/>
                </a:ext>
              </a:extLst>
            </p:cNvPr>
            <p:cNvCxnSpPr/>
            <p:nvPr/>
          </p:nvCxnSpPr>
          <p:spPr>
            <a:xfrm flipH="1">
              <a:off x="283028" y="1070092"/>
              <a:ext cx="342900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0FFE91A-B89F-4F15-B45A-2DDB75C8CD66}"/>
                </a:ext>
              </a:extLst>
            </p:cNvPr>
            <p:cNvCxnSpPr/>
            <p:nvPr/>
          </p:nvCxnSpPr>
          <p:spPr>
            <a:xfrm flipH="1">
              <a:off x="333034" y="1122066"/>
              <a:ext cx="342900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243F1C8E-2570-41A9-A43D-120A0A2FE922}"/>
                </a:ext>
              </a:extLst>
            </p:cNvPr>
            <p:cNvCxnSpPr/>
            <p:nvPr/>
          </p:nvCxnSpPr>
          <p:spPr>
            <a:xfrm flipH="1">
              <a:off x="283028" y="1167990"/>
              <a:ext cx="342900" cy="0"/>
            </a:xfrm>
            <a:prstGeom prst="straightConnector1">
              <a:avLst/>
            </a:prstGeom>
            <a:ln w="12700" cap="rnd">
              <a:solidFill>
                <a:srgbClr val="EDAE1D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55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tags" Target="../tags/tag2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77"/>
            </p:custDataLst>
            <p:extLst>
              <p:ext uri="{D42A27DB-BD31-4B8C-83A1-F6EECF244321}">
                <p14:modId xmlns:p14="http://schemas.microsoft.com/office/powerpoint/2010/main" val="228268194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9" imgW="270" imgH="270" progId="TCLayout.ActiveDocument.1">
                  <p:embed/>
                </p:oleObj>
              </mc:Choice>
              <mc:Fallback>
                <p:oleObj name="think-cell Slide" r:id="rId7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7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35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000" y="1825625"/>
            <a:ext cx="1093335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Level six</a:t>
            </a:r>
          </a:p>
          <a:p>
            <a:pPr lvl="6"/>
            <a:r>
              <a:rPr lang="en-US" dirty="0"/>
              <a:t>Level seven</a:t>
            </a:r>
          </a:p>
          <a:p>
            <a:pPr lvl="7"/>
            <a:r>
              <a:rPr lang="en-US" dirty="0"/>
              <a:t>Level eight</a:t>
            </a:r>
          </a:p>
          <a:p>
            <a:pPr lvl="8"/>
            <a:r>
              <a:rPr lang="en-US" dirty="0"/>
              <a:t>Level nine</a:t>
            </a:r>
          </a:p>
        </p:txBody>
      </p:sp>
    </p:spTree>
    <p:extLst>
      <p:ext uri="{BB962C8B-B14F-4D97-AF65-F5344CB8AC3E}">
        <p14:creationId xmlns:p14="http://schemas.microsoft.com/office/powerpoint/2010/main" val="375247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86" r:id="rId1"/>
    <p:sldLayoutId id="2147485187" r:id="rId2"/>
    <p:sldLayoutId id="2147485188" r:id="rId3"/>
    <p:sldLayoutId id="2147485189" r:id="rId4"/>
    <p:sldLayoutId id="2147485190" r:id="rId5"/>
    <p:sldLayoutId id="2147485191" r:id="rId6"/>
    <p:sldLayoutId id="2147485192" r:id="rId7"/>
    <p:sldLayoutId id="2147485259" r:id="rId8"/>
    <p:sldLayoutId id="2147485260" r:id="rId9"/>
    <p:sldLayoutId id="2147485193" r:id="rId10"/>
    <p:sldLayoutId id="2147485194" r:id="rId11"/>
    <p:sldLayoutId id="2147485195" r:id="rId12"/>
    <p:sldLayoutId id="2147485196" r:id="rId13"/>
    <p:sldLayoutId id="2147485197" r:id="rId14"/>
    <p:sldLayoutId id="2147485198" r:id="rId15"/>
    <p:sldLayoutId id="2147485199" r:id="rId16"/>
    <p:sldLayoutId id="2147485200" r:id="rId17"/>
    <p:sldLayoutId id="2147485201" r:id="rId18"/>
    <p:sldLayoutId id="2147485202" r:id="rId19"/>
    <p:sldLayoutId id="2147485203" r:id="rId20"/>
    <p:sldLayoutId id="2147485204" r:id="rId21"/>
    <p:sldLayoutId id="2147485205" r:id="rId22"/>
    <p:sldLayoutId id="2147485206" r:id="rId23"/>
    <p:sldLayoutId id="2147485207" r:id="rId24"/>
    <p:sldLayoutId id="2147485208" r:id="rId25"/>
    <p:sldLayoutId id="2147485209" r:id="rId26"/>
    <p:sldLayoutId id="2147485210" r:id="rId27"/>
    <p:sldLayoutId id="2147485211" r:id="rId28"/>
    <p:sldLayoutId id="2147485212" r:id="rId29"/>
    <p:sldLayoutId id="2147485213" r:id="rId30"/>
    <p:sldLayoutId id="2147485214" r:id="rId31"/>
    <p:sldLayoutId id="2147485215" r:id="rId32"/>
    <p:sldLayoutId id="2147485216" r:id="rId33"/>
    <p:sldLayoutId id="2147485217" r:id="rId34"/>
    <p:sldLayoutId id="2147485218" r:id="rId35"/>
    <p:sldLayoutId id="2147485219" r:id="rId36"/>
    <p:sldLayoutId id="2147485220" r:id="rId37"/>
    <p:sldLayoutId id="2147485221" r:id="rId38"/>
    <p:sldLayoutId id="2147485222" r:id="rId39"/>
    <p:sldLayoutId id="2147485223" r:id="rId40"/>
    <p:sldLayoutId id="2147485224" r:id="rId41"/>
    <p:sldLayoutId id="2147485225" r:id="rId42"/>
    <p:sldLayoutId id="2147485226" r:id="rId43"/>
    <p:sldLayoutId id="2147485227" r:id="rId44"/>
    <p:sldLayoutId id="2147485228" r:id="rId45"/>
    <p:sldLayoutId id="2147485229" r:id="rId46"/>
    <p:sldLayoutId id="2147485230" r:id="rId47"/>
    <p:sldLayoutId id="2147485231" r:id="rId48"/>
    <p:sldLayoutId id="2147485232" r:id="rId49"/>
    <p:sldLayoutId id="2147485233" r:id="rId50"/>
    <p:sldLayoutId id="2147485234" r:id="rId51"/>
    <p:sldLayoutId id="2147485235" r:id="rId52"/>
    <p:sldLayoutId id="2147485236" r:id="rId53"/>
    <p:sldLayoutId id="2147485237" r:id="rId54"/>
    <p:sldLayoutId id="2147485238" r:id="rId55"/>
    <p:sldLayoutId id="2147485239" r:id="rId56"/>
    <p:sldLayoutId id="2147485240" r:id="rId57"/>
    <p:sldLayoutId id="2147485241" r:id="rId58"/>
    <p:sldLayoutId id="2147485242" r:id="rId59"/>
    <p:sldLayoutId id="2147485243" r:id="rId60"/>
    <p:sldLayoutId id="2147485244" r:id="rId61"/>
    <p:sldLayoutId id="2147485245" r:id="rId62"/>
    <p:sldLayoutId id="2147485246" r:id="rId63"/>
    <p:sldLayoutId id="2147485247" r:id="rId64"/>
    <p:sldLayoutId id="2147485248" r:id="rId65"/>
    <p:sldLayoutId id="2147485249" r:id="rId66"/>
    <p:sldLayoutId id="2147485250" r:id="rId67"/>
    <p:sldLayoutId id="2147485251" r:id="rId68"/>
    <p:sldLayoutId id="2147485252" r:id="rId69"/>
    <p:sldLayoutId id="2147485253" r:id="rId70"/>
    <p:sldLayoutId id="2147485254" r:id="rId71"/>
    <p:sldLayoutId id="2147485255" r:id="rId72"/>
    <p:sldLayoutId id="2147485256" r:id="rId73"/>
    <p:sldLayoutId id="2147485257" r:id="rId74"/>
    <p:sldLayoutId id="2147485258" r:id="rId75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  <a:sym typeface="+mj-lt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​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1pPr>
      <a:lvl2pPr marL="284400" indent="-1728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•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2pPr>
      <a:lvl3pPr marL="511200" indent="-1656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Trebuchet MS" panose="020B0603020202020204" pitchFamily="34" charset="0"/>
        <a:buChar char="–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3pPr>
      <a:lvl4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​"/>
        <a:defRPr lang="en-US" sz="1600" kern="1200">
          <a:solidFill>
            <a:schemeClr val="tx2"/>
          </a:solidFill>
          <a:latin typeface="+mn-lt"/>
          <a:ea typeface="+mn-ea"/>
          <a:cs typeface="+mn-cs"/>
          <a:sym typeface="+mn-lt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​"/>
        <a:defRPr lang="en-US" sz="1600" b="1" kern="120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5pPr>
      <a:lvl6pPr marL="269875" indent="-1524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lang="en-US" sz="1600" kern="120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6pPr>
      <a:lvl7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Font typeface="Arial" panose="020B0604020202020204" pitchFamily="34" charset="0"/>
        <a:buChar char="​"/>
        <a:defRPr lang="en-US" sz="4400" kern="1200" baseline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7pPr>
      <a:lvl8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0"/>
        </a:spcAft>
        <a:buFont typeface="Arial" panose="020B0604020202020204" pitchFamily="34" charset="0"/>
        <a:buChar char="​"/>
        <a:defRPr lang="en-US" sz="5400" kern="1200" baseline="0" smtClean="0">
          <a:solidFill>
            <a:schemeClr val="tx2"/>
          </a:solidFill>
          <a:latin typeface="+mn-lt"/>
          <a:ea typeface="+mn-ea"/>
          <a:cs typeface="+mn-cs"/>
          <a:sym typeface="+mn-lt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lang="en-US" sz="2400" kern="1200" baseline="0" dirty="0">
          <a:solidFill>
            <a:schemeClr val="tx2"/>
          </a:solidFill>
          <a:latin typeface="+mn-lt"/>
          <a:ea typeface="+mn-ea"/>
          <a:cs typeface="+mn-cs"/>
          <a:sym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need-extra-precautions/people-with-medical-%20conditions.html.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encov.com/hcp/resources/faq" TargetMode="External"/><Relationship Id="rId2" Type="http://schemas.openxmlformats.org/officeDocument/2006/relationships/hyperlink" Target="https://www.regencov.com/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sk with stethoscope and computer keyboard">
            <a:extLst>
              <a:ext uri="{FF2B5EF4-FFF2-40B4-BE49-F238E27FC236}">
                <a16:creationId xmlns:a16="http://schemas.microsoft.com/office/drawing/2014/main" id="{42EB85EA-A081-4976-8EC6-3AB799CB23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628" r="-1" b="-1"/>
          <a:stretch/>
        </p:blipFill>
        <p:spPr>
          <a:xfrm>
            <a:off x="6092021" y="10"/>
            <a:ext cx="6099977" cy="6857990"/>
          </a:xfrm>
          <a:prstGeom prst="rect">
            <a:avLst/>
          </a:prstGeom>
          <a:noFill/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D03E9E5-917D-8A4A-8917-12E44F470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78" y="1785600"/>
            <a:ext cx="4729922" cy="3286800"/>
          </a:xfrm>
        </p:spPr>
        <p:txBody>
          <a:bodyPr wrap="square" anchor="ctr">
            <a:normAutofit/>
          </a:bodyPr>
          <a:lstStyle/>
          <a:p>
            <a:r>
              <a:rPr lang="en-US" sz="3700" b="1"/>
              <a:t>EMERGENCY USE AUTHORIZATION (EUA) OF REGEN-COVTM (casirivimab and imdevimab) </a:t>
            </a:r>
            <a:br>
              <a:rPr lang="en-US" sz="3700"/>
            </a:br>
            <a:endParaRPr lang="en-US" sz="37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D0EC6-05B4-4D48-A9AA-DCC472E65422}"/>
              </a:ext>
            </a:extLst>
          </p:cNvPr>
          <p:cNvSpPr txBox="1"/>
          <p:nvPr/>
        </p:nvSpPr>
        <p:spPr>
          <a:xfrm>
            <a:off x="1349829" y="1534886"/>
            <a:ext cx="0" cy="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57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85558-7921-814A-959E-EFB7401156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0076" y="1973013"/>
            <a:ext cx="8599346" cy="40891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 the treatment of mild to moderate COVID-19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 adult and pediatric patients (12 years of age and older weighing at least 40 kg)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With positive results of direct SARS-CoV-2 viral testing,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And who are at high risk for progression to severe COVID-19, including hospitalization or death. 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D1645E-3423-3F49-989D-F93E587F8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076" y="1038784"/>
            <a:ext cx="10880266" cy="470898"/>
          </a:xfrm>
        </p:spPr>
        <p:txBody>
          <a:bodyPr/>
          <a:lstStyle/>
          <a:p>
            <a:r>
              <a:rPr lang="en-US" b="1" dirty="0"/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375780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1223A4-6FC2-4A42-9C5E-1E655E6862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5501" y="1213268"/>
            <a:ext cx="9096266" cy="3853682"/>
          </a:xfrm>
        </p:spPr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latin typeface="Arial" panose="020B0604020202020204" pitchFamily="34" charset="0"/>
              </a:rPr>
              <a:t> </a:t>
            </a:r>
            <a:endParaRPr lang="en-US" altLang="en-US" sz="3200" dirty="0">
              <a:latin typeface="Arial" panose="020B0604020202020204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Older age (for example, age ≥65 years of age)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Obesity or being overweight (BMI &gt;25 kg/m2, or if age 12-17, BMI ≥85th percentile)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Pregnancy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Chronic kidney disease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Diabetes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Immunosuppressive disease or immunosuppressive treatment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Cardiovascular disease (including congenital heart disease) or hypertension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Chronic lung diseases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Sickle cell disease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Neurodevelopmental disorders (e.g., cerebral palsy) or other conditions that confer medical complexity (e.g., genetic/metabolic syndromes and severe congenital anomalies)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Having a medical-related technological dependence (e.g., tracheostomy, gastrostomy, or positive pressure ventilation (not related to COVID-19)) 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9E6EEB-1DA6-1A4C-9346-C765EEB0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500" y="742370"/>
            <a:ext cx="8054428" cy="470898"/>
          </a:xfrm>
        </p:spPr>
        <p:txBody>
          <a:bodyPr/>
          <a:lstStyle/>
          <a:p>
            <a:r>
              <a:rPr lang="en-US" b="1" dirty="0"/>
              <a:t>Criteria for Identifying High Risk Individuals </a:t>
            </a:r>
            <a:endParaRPr lang="en-US" dirty="0"/>
          </a:p>
        </p:txBody>
      </p:sp>
      <p:pic>
        <p:nvPicPr>
          <p:cNvPr id="1034" name="Picture 10" descr="page3image468776000">
            <a:extLst>
              <a:ext uri="{FF2B5EF4-FFF2-40B4-BE49-F238E27FC236}">
                <a16:creationId xmlns:a16="http://schemas.microsoft.com/office/drawing/2014/main" id="{B9A1C63B-0879-784A-8E96-9A3101B21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1782763"/>
            <a:ext cx="6985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page3image468776288">
            <a:extLst>
              <a:ext uri="{FF2B5EF4-FFF2-40B4-BE49-F238E27FC236}">
                <a16:creationId xmlns:a16="http://schemas.microsoft.com/office/drawing/2014/main" id="{5ED25ED8-A67B-B945-85F8-D62E03950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-1782763"/>
            <a:ext cx="17653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age3image468776576">
            <a:extLst>
              <a:ext uri="{FF2B5EF4-FFF2-40B4-BE49-F238E27FC236}">
                <a16:creationId xmlns:a16="http://schemas.microsoft.com/office/drawing/2014/main" id="{850190A3-BE05-C94A-B715-10B938ACF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0" y="-1782763"/>
            <a:ext cx="29845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20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52E740-E452-1D42-9F17-1E7F7DD8CC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9714" y="1216268"/>
            <a:ext cx="10077492" cy="4089131"/>
          </a:xfrm>
        </p:spPr>
        <p:txBody>
          <a:bodyPr/>
          <a:lstStyle/>
          <a:p>
            <a:r>
              <a:rPr lang="en-US" sz="2400" dirty="0"/>
              <a:t>REGEN-COV is not authorized for use in patients:</a:t>
            </a:r>
          </a:p>
          <a:p>
            <a:endParaRPr lang="en-US" sz="2400" dirty="0"/>
          </a:p>
          <a:p>
            <a:pPr marL="347472" lvl="1" indent="-347472"/>
            <a:r>
              <a:rPr lang="en-US" sz="2400" dirty="0"/>
              <a:t>Hospitalized due to COVID-19, OR</a:t>
            </a:r>
          </a:p>
          <a:p>
            <a:pPr marL="347472" lvl="1" indent="-347472"/>
            <a:r>
              <a:rPr lang="en-US" sz="2400" dirty="0"/>
              <a:t>Requiring oxygen therapy due to COVID-19, OR</a:t>
            </a:r>
          </a:p>
          <a:p>
            <a:pPr marL="347472" lvl="1" indent="-347472"/>
            <a:r>
              <a:rPr lang="en-US" sz="2400" dirty="0"/>
              <a:t>Requiring an increase in baseline oxygen flow rate due to COVID-19 for those on chronic oxygen therapy due to underlying non-COVID-19 related comorbidity</a:t>
            </a:r>
          </a:p>
          <a:p>
            <a:pPr marL="111600" lvl="1" indent="0">
              <a:buNone/>
            </a:pPr>
            <a:endParaRPr lang="en-US" sz="2400" dirty="0"/>
          </a:p>
          <a:p>
            <a:r>
              <a:rPr lang="en-US" sz="2400" dirty="0"/>
              <a:t>Monoclonal antibodies, such as REGEN-COV, may be associated with worse clinical outcomes when administered to hospitalized patients with COVID-19 who require high-flow oxygen or mechanical ventilation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76D0A8-2256-DE41-A7C5-A66DB450D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274472"/>
            <a:ext cx="10923809" cy="941796"/>
          </a:xfrm>
        </p:spPr>
        <p:txBody>
          <a:bodyPr/>
          <a:lstStyle/>
          <a:p>
            <a:r>
              <a:rPr lang="en-US" b="1" dirty="0"/>
              <a:t>Limitations of Authorized Use (Treatment)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7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89E0A6-F1DD-BE49-817E-DF3291CA13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5016" y="1542418"/>
            <a:ext cx="9896046" cy="4089131"/>
          </a:xfrm>
        </p:spPr>
        <p:txBody>
          <a:bodyPr/>
          <a:lstStyle/>
          <a:p>
            <a:pPr>
              <a:buNone/>
            </a:pP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Authorization of REGEN-COV under the EUA is not limited to the medical conditions or factors listed above.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Other medical conditions or factors (e.g., race or ethnicity) may also place individual patients at high risk for progression to severe COVID-19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For additional information on medical conditions and factors associated with increased risk for progression to severe COVID, see the </a:t>
            </a:r>
            <a:r>
              <a:rPr lang="en-US" altLang="en-US" sz="2400" dirty="0">
                <a:hlinkClick r:id="rId2"/>
              </a:rPr>
              <a:t>CDC website</a:t>
            </a:r>
            <a:r>
              <a:rPr lang="en-US" altLang="en-US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Healthcare providers should consider the benefit-risk for an individual patient.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14220E-D456-A245-B236-F7232D4A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016" y="602258"/>
            <a:ext cx="11615045" cy="470898"/>
          </a:xfrm>
        </p:spPr>
        <p:txBody>
          <a:bodyPr/>
          <a:lstStyle/>
          <a:p>
            <a:r>
              <a:rPr lang="en-US" b="1" dirty="0"/>
              <a:t>Limitations of Authorized Use (Treatment)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9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CEB1488-AAA5-0D41-8109-14D29F3D64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03890" y="1229688"/>
            <a:ext cx="9717218" cy="524144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 post-exposure prophylaxis of COVID-19  in adult and pediatric individuals (12 years of age and older weighing at least 40 kg)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Who are at high risk for progression to severe COVID-19, including hospitalization or death, and are: </a:t>
            </a:r>
          </a:p>
          <a:p>
            <a:pPr lvl="2"/>
            <a:r>
              <a:rPr lang="en-US" sz="2400" dirty="0"/>
              <a:t>Not fully vaccinated, </a:t>
            </a:r>
            <a:r>
              <a:rPr lang="en-US" sz="2400" b="1" dirty="0"/>
              <a:t>or </a:t>
            </a:r>
          </a:p>
          <a:p>
            <a:pPr lvl="2"/>
            <a:r>
              <a:rPr lang="en-US" sz="2400" dirty="0"/>
              <a:t>Not expected to mount an adequate immune response to complete SARS-CoV-2 vaccination (e.g., individuals with immunocompromising conditions including those taking immunosuppressive medications), </a:t>
            </a:r>
            <a:r>
              <a:rPr lang="en-US" sz="2400" b="1" dirty="0"/>
              <a:t>and </a:t>
            </a:r>
          </a:p>
          <a:p>
            <a:pPr lvl="2"/>
            <a:r>
              <a:rPr lang="en-US" sz="2400" dirty="0"/>
              <a:t>Have been exposed to an individual infected with SARS-CoV-2 (consistent with close contact criteria per CDC), </a:t>
            </a:r>
            <a:r>
              <a:rPr lang="en-US" sz="2400" b="1" dirty="0"/>
              <a:t>or </a:t>
            </a:r>
          </a:p>
          <a:p>
            <a:pPr lvl="2"/>
            <a:r>
              <a:rPr lang="en-US" sz="2400" dirty="0"/>
              <a:t>Are at high risk of exposure to an individual infected with SARS- CoV-2 because of occurrence of SARS-CoV-2 infection in others in the same institutional setting </a:t>
            </a:r>
            <a:r>
              <a:rPr lang="en-US" sz="2400" b="1" dirty="0"/>
              <a:t>(</a:t>
            </a:r>
            <a:r>
              <a:rPr lang="en-US" sz="2400" b="1" dirty="0" err="1"/>
              <a:t>e.g</a:t>
            </a:r>
            <a:r>
              <a:rPr lang="en-US" sz="2400" b="1" dirty="0"/>
              <a:t>, nursing homes)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FB2AF3-4876-DB43-8579-1EBA9EFF6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890" y="583120"/>
            <a:ext cx="10999633" cy="470898"/>
          </a:xfrm>
        </p:spPr>
        <p:txBody>
          <a:bodyPr/>
          <a:lstStyle/>
          <a:p>
            <a:r>
              <a:rPr lang="en-US" b="1" dirty="0"/>
              <a:t>POST-EXPOSURE PROPHYLAXIS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D0B83E-E4C3-4746-8363-7B09D15058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6744" y="1518069"/>
            <a:ext cx="8986346" cy="4935283"/>
          </a:xfrm>
        </p:spPr>
        <p:txBody>
          <a:bodyPr/>
          <a:lstStyle/>
          <a:p>
            <a:pPr>
              <a:buNone/>
            </a:pPr>
            <a:r>
              <a:rPr lang="en-US" dirty="0"/>
              <a:t>People with moderate to severe immune compromise due to a medical condition or use of immunosuppressive medications/treatments, </a:t>
            </a:r>
            <a:r>
              <a:rPr lang="en-US" b="1" dirty="0"/>
              <a:t>including but are not limited to:</a:t>
            </a:r>
          </a:p>
          <a:p>
            <a:pPr>
              <a:buNone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Active treatment for solid tumor and hematologic malignancies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Receipt of solid-organ transplant and taking immunosuppressive therapy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Receipt of chimeric antigen receptor (CAR) T-cell or hematopoietic stem cell transplant (within 2 years of transplantation or taking immunosuppression therapy)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Moderate or severe primary immunodeficiency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Advanced or untreated HIV infection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Active treatment with: </a:t>
            </a:r>
          </a:p>
          <a:p>
            <a:pPr marL="627300" lvl="1" indent="-342900"/>
            <a:r>
              <a:rPr lang="en-US" dirty="0"/>
              <a:t>high-dose corticosteroids (i.e., ≥20mg prednisone or equivalent per day when administered for ≥2 weeks), or</a:t>
            </a:r>
          </a:p>
          <a:p>
            <a:pPr marL="627300" lvl="1" indent="-342900"/>
            <a:r>
              <a:rPr lang="en-US" dirty="0"/>
              <a:t>alkylating agents, antimetabolites, transplant-related immunosuppressive drugs, cancer chemotherapeutic agents classified as severely immunosuppressive, tumor-necrosis (TNF) blockers, and other biologic agents that are immunosuppressive or immunomodulatory.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C7B2F5-AF04-D047-820D-3629F5197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744" y="667203"/>
            <a:ext cx="11615045" cy="470898"/>
          </a:xfrm>
        </p:spPr>
        <p:txBody>
          <a:bodyPr/>
          <a:lstStyle/>
          <a:p>
            <a:r>
              <a:rPr lang="en-US" b="1" dirty="0"/>
              <a:t>Reduced Antibody Response</a:t>
            </a:r>
          </a:p>
        </p:txBody>
      </p:sp>
    </p:spTree>
    <p:extLst>
      <p:ext uri="{BB962C8B-B14F-4D97-AF65-F5344CB8AC3E}">
        <p14:creationId xmlns:p14="http://schemas.microsoft.com/office/powerpoint/2010/main" val="215037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97890B-F33D-6B4D-8CD1-67765A7B54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5829" y="1773317"/>
            <a:ext cx="8887053" cy="4089131"/>
          </a:xfrm>
        </p:spPr>
        <p:txBody>
          <a:bodyPr/>
          <a:lstStyle/>
          <a:p>
            <a:pPr lvl="1"/>
            <a:r>
              <a:rPr lang="en-US" sz="2400" dirty="0"/>
              <a:t>Post-exposure prophylaxis with REGEN-COV (</a:t>
            </a:r>
            <a:r>
              <a:rPr lang="en-US" sz="2400" dirty="0" err="1"/>
              <a:t>casirivimab</a:t>
            </a:r>
            <a:r>
              <a:rPr lang="en-US" sz="2400" dirty="0"/>
              <a:t> and </a:t>
            </a:r>
            <a:r>
              <a:rPr lang="en-US" sz="2400" dirty="0" err="1"/>
              <a:t>imdevimab</a:t>
            </a:r>
            <a:r>
              <a:rPr lang="en-US" sz="2400" dirty="0"/>
              <a:t>) is not a substitute for vaccination against COVID-19. </a:t>
            </a:r>
          </a:p>
          <a:p>
            <a:pPr lvl="1"/>
            <a:r>
              <a:rPr lang="en-US" sz="2400" dirty="0"/>
              <a:t>REGEN-COV (</a:t>
            </a:r>
            <a:r>
              <a:rPr lang="en-US" sz="2400" dirty="0" err="1"/>
              <a:t>casirivimab</a:t>
            </a:r>
            <a:r>
              <a:rPr lang="en-US" sz="2400" dirty="0"/>
              <a:t> and </a:t>
            </a:r>
            <a:r>
              <a:rPr lang="en-US" sz="2400" dirty="0" err="1"/>
              <a:t>imdevimab</a:t>
            </a:r>
            <a:r>
              <a:rPr lang="en-US" sz="2400" dirty="0"/>
              <a:t>) is not authorized for pre-exposure prophylaxis for prevention of COVID-19.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For complete information: </a:t>
            </a:r>
            <a:r>
              <a:rPr lang="en-US" sz="2400" dirty="0">
                <a:hlinkClick r:id="rId2"/>
              </a:rPr>
              <a:t>https://www.regencov.com</a:t>
            </a:r>
            <a:endParaRPr lang="en-US" sz="2400" dirty="0"/>
          </a:p>
          <a:p>
            <a:pPr lvl="1"/>
            <a:r>
              <a:rPr lang="en-US" sz="2400" dirty="0"/>
              <a:t>For information about procurement:  </a:t>
            </a:r>
            <a:r>
              <a:rPr lang="en-US" sz="2400" dirty="0">
                <a:hlinkClick r:id="rId3"/>
              </a:rPr>
              <a:t>https://www.regencov.com/hcp/resources/faq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BD674C-F10C-7A49-8D5D-C0033338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422" y="803837"/>
            <a:ext cx="11615045" cy="470898"/>
          </a:xfrm>
        </p:spPr>
        <p:txBody>
          <a:bodyPr/>
          <a:lstStyle/>
          <a:p>
            <a:r>
              <a:rPr lang="en-US" b="1" dirty="0"/>
              <a:t>Limitations of Authorized Use (PEP)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6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8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EE4P_MASTERWIZARD_DRAFT" val="0"/>
  <p:tag name="EE4P_LANGUAGE_ID" val="1033"/>
  <p:tag name="EE4P_MASTERWIZARD_MARGINS" val="0"/>
  <p:tag name="EE4P_STYLE_ID" val="3wQKW8nz"/>
  <p:tag name="EE4P_STYLE_NAME" val="Kansas Grid 16:9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n.VGQMwELzBTj3NJQisHw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DATE"/>
  <p:tag name="EE4P_AGENDAWIZARD_PROPERTIES" val="197.597/369.3848/123.634/115.604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DATE"/>
  <p:tag name="EE4P_AGENDAWIZARD_PROPERTIES" val="197.597/369.3848/123.634/115.6044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0ptpA3KcBZoNrwUiKpPm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_4trxSnRd.nQJo2jEJ8n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_4trxSnRd.nQJo2jEJ8n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_4trxSnRd.nQJo2jEJ8n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mq52i6slvNkJoliNZj3a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f_WujoTo5KRDV_PYLVWF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Nx2KpoBbMt.HOprmXxXb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wOuHBGbibgvvpK56Saqn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DtGJTaiOQYTLQvSWNW.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rgzG8tzl.5s9x.ukGc8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oYOSat1MeR7nqf8VTWL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0UqjbmFrwstuyWHp6H4D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Z.UQDOC6Ao7Sow105Ol3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uvWXnQsumT5xRDWykfI5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GJx9pxFA6RFIQXSgs63m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mx4eX2IVgh9oMdV63oJd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OxYT1NKey64BpdlkCmO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9x.aGgjjOayUIF_217Ez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OWwB2sP4aGOBqSbHlpdO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FpyH.YODIdUaFE_ypUkG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B8NjCCV._XNC28edWXI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co6yHtamVO8l_Mk5E4OZ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amQn1QySpJER3FoGPwTp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lTxgc391lKxCoMhEowXz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.vweUEfPVFHCG1NIbhoN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5XV2Gg7HWc1kF6VUIyA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j8iDa6.EPrde9aqA_UC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L8MGKdlZBjRILQpEcR.P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OqBHE04CUH2aP_KLSgWf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jUp4PH2oOgt3.9qQuDhF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LLEs1Q1KuVmUuDggIiIx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.e9Wzck3pp2Xq2FiC2Q6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gD0xmVml4Ulf5z4xbC5K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nu590Gwza1Nv1hEYFfAk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zPM.DkrTwpHbUXYlqkoL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6a32GJPz6SGE5LwXAyz1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5XeWISotczCENkf35RB5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F0PrXw0BriN9712EXoO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0ECzuHwnfLX.UUQVFL4Tg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drul12loz.kszXsLyZMq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wRhrOeyvSHt6gM.mllnQ"/>
</p:tagLst>
</file>

<file path=ppt/theme/theme1.xml><?xml version="1.0" encoding="utf-8"?>
<a:theme xmlns:a="http://schemas.openxmlformats.org/drawingml/2006/main" name="Kansas Grid 16:9 - 12912">
  <a:themeElements>
    <a:clrScheme name="Grid based thme color">
      <a:dk1>
        <a:sysClr val="windowText" lastClr="000000"/>
      </a:dk1>
      <a:lt1>
        <a:sysClr val="window" lastClr="FFFFFF"/>
      </a:lt1>
      <a:dk2>
        <a:srgbClr val="051934"/>
      </a:dk2>
      <a:lt2>
        <a:srgbClr val="F2F2F2"/>
      </a:lt2>
      <a:accent1>
        <a:srgbClr val="082A58"/>
      </a:accent1>
      <a:accent2>
        <a:srgbClr val="0A3774"/>
      </a:accent2>
      <a:accent3>
        <a:srgbClr val="EDAE1D"/>
      </a:accent3>
      <a:accent4>
        <a:srgbClr val="2B7EED"/>
      </a:accent4>
      <a:accent5>
        <a:srgbClr val="ADADAD"/>
      </a:accent5>
      <a:accent6>
        <a:srgbClr val="D16656"/>
      </a:accent6>
      <a:hlink>
        <a:srgbClr val="F06E02"/>
      </a:hlink>
      <a:folHlink>
        <a:srgbClr val="FEA358"/>
      </a:folHlink>
    </a:clrScheme>
    <a:fontScheme name="Custom 1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 w="9525" cap="rnd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 err="1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rgbClr val="9A9A9A"/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xxx" id="{68A82696-83F9-41F8-97AB-2419ECB0BA7C}" vid="{A7515B15-C783-4D74-9968-DEEAD6A72523}"/>
    </a:ext>
  </a:extLst>
</a:theme>
</file>

<file path=ppt/theme/theme2.xml><?xml version="1.0" encoding="utf-8"?>
<a:theme xmlns:a="http://schemas.openxmlformats.org/drawingml/2006/main" name="Office Theme">
  <a:themeElements>
    <a:clrScheme name="BCG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E3558"/>
      </a:hlink>
      <a:folHlink>
        <a:srgbClr val="670F31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CG Colors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FC77E"/>
      </a:hlink>
      <a:folHlink>
        <a:srgbClr val="03522D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</TotalTime>
  <Words>700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1</vt:i4>
      </vt:variant>
    </vt:vector>
  </HeadingPairs>
  <TitlesOfParts>
    <vt:vector size="15" baseType="lpstr">
      <vt:lpstr>Arial</vt:lpstr>
      <vt:lpstr>Calibri</vt:lpstr>
      <vt:lpstr>Cambria</vt:lpstr>
      <vt:lpstr>Trebuchet MS</vt:lpstr>
      <vt:lpstr>Kansas Grid 16:9 - 12912</vt:lpstr>
      <vt:lpstr>think-cell Slide</vt:lpstr>
      <vt:lpstr>EMERGENCY USE AUTHORIZATION (EUA) OF REGEN-COVTM (casirivimab and imdevimab)  </vt:lpstr>
      <vt:lpstr>TREATMENT</vt:lpstr>
      <vt:lpstr>Criteria for Identifying High Risk Individuals </vt:lpstr>
      <vt:lpstr>Limitations of Authorized Use (Treatment) </vt:lpstr>
      <vt:lpstr>Limitations of Authorized Use (Treatment)</vt:lpstr>
      <vt:lpstr>POST-EXPOSURE PROPHYLAXIS</vt:lpstr>
      <vt:lpstr>Reduced Antibody Response</vt:lpstr>
      <vt:lpstr>Limitations of Authorized Use (PEP) </vt:lpstr>
      <vt:lpstr>Format Guide Workshop</vt:lpstr>
    </vt:vector>
  </TitlesOfParts>
  <Company>The Boston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Boston Consulting Group</dc:creator>
  <cp:lastModifiedBy>Debra Zehr</cp:lastModifiedBy>
  <cp:revision>468</cp:revision>
  <cp:lastPrinted>2000-01-01T07:00:00Z</cp:lastPrinted>
  <dcterms:created xsi:type="dcterms:W3CDTF">2021-08-30T19:15:11Z</dcterms:created>
  <dcterms:modified xsi:type="dcterms:W3CDTF">2021-09-10T18:39:50Z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rmat Name">
    <vt:lpwstr>Grid Format</vt:lpwstr>
  </property>
  <property fmtid="{D5CDD505-2E9C-101B-9397-08002B2CF9AE}" pid="3" name="NXPowerLiteLastOptimized">
    <vt:lpwstr>488649</vt:lpwstr>
  </property>
  <property fmtid="{D5CDD505-2E9C-101B-9397-08002B2CF9AE}" pid="4" name="NXPowerLiteSettings">
    <vt:lpwstr>87000AA0054001</vt:lpwstr>
  </property>
  <property fmtid="{D5CDD505-2E9C-101B-9397-08002B2CF9AE}" pid="5" name="NXPowerLiteVersion">
    <vt:lpwstr>D7.1.8</vt:lpwstr>
  </property>
  <property fmtid="{D5CDD505-2E9C-101B-9397-08002B2CF9AE}" pid="6" name="Template Name">
    <vt:lpwstr>16x9</vt:lpwstr>
  </property>
  <property fmtid="{D5CDD505-2E9C-101B-9397-08002B2CF9AE}" pid="7" name="MSIP_Label_b0d5c4f4-7a29-4385-b7a5-afbe2154ae6f_Enabled">
    <vt:lpwstr>true</vt:lpwstr>
  </property>
  <property fmtid="{D5CDD505-2E9C-101B-9397-08002B2CF9AE}" pid="8" name="MSIP_Label_b0d5c4f4-7a29-4385-b7a5-afbe2154ae6f_SetDate">
    <vt:lpwstr>2021-08-30T19:18:02Z</vt:lpwstr>
  </property>
  <property fmtid="{D5CDD505-2E9C-101B-9397-08002B2CF9AE}" pid="9" name="MSIP_Label_b0d5c4f4-7a29-4385-b7a5-afbe2154ae6f_Method">
    <vt:lpwstr>Standard</vt:lpwstr>
  </property>
  <property fmtid="{D5CDD505-2E9C-101B-9397-08002B2CF9AE}" pid="10" name="MSIP_Label_b0d5c4f4-7a29-4385-b7a5-afbe2154ae6f_Name">
    <vt:lpwstr>Confidential</vt:lpwstr>
  </property>
  <property fmtid="{D5CDD505-2E9C-101B-9397-08002B2CF9AE}" pid="11" name="MSIP_Label_b0d5c4f4-7a29-4385-b7a5-afbe2154ae6f_SiteId">
    <vt:lpwstr>2dfb2f0b-4d21-4268-9559-72926144c918</vt:lpwstr>
  </property>
  <property fmtid="{D5CDD505-2E9C-101B-9397-08002B2CF9AE}" pid="12" name="MSIP_Label_b0d5c4f4-7a29-4385-b7a5-afbe2154ae6f_ActionId">
    <vt:lpwstr>a31899c8-d1fd-4a61-bdb7-3705887b3320</vt:lpwstr>
  </property>
  <property fmtid="{D5CDD505-2E9C-101B-9397-08002B2CF9AE}" pid="13" name="MSIP_Label_b0d5c4f4-7a29-4385-b7a5-afbe2154ae6f_ContentBits">
    <vt:lpwstr>0</vt:lpwstr>
  </property>
  <property fmtid="{D5CDD505-2E9C-101B-9397-08002B2CF9AE}" pid="14" name="bcgClassification">
    <vt:lpwstr>bcgConfidential</vt:lpwstr>
  </property>
</Properties>
</file>