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6"/>
  </p:notesMasterIdLst>
  <p:handoutMasterIdLst>
    <p:handoutMasterId r:id="rId7"/>
  </p:handoutMasterIdLst>
  <p:sldIdLst>
    <p:sldId id="336" r:id="rId5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2">
          <p15:clr>
            <a:srgbClr val="A4A3A4"/>
          </p15:clr>
        </p15:guide>
        <p15:guide id="2" orient="horz" pos="109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4170">
          <p15:clr>
            <a:srgbClr val="A4A3A4"/>
          </p15:clr>
        </p15:guide>
        <p15:guide id="6" pos="2983">
          <p15:clr>
            <a:srgbClr val="A4A3A4"/>
          </p15:clr>
        </p15:guide>
        <p15:guide id="7" pos="5232">
          <p15:clr>
            <a:srgbClr val="A4A3A4"/>
          </p15:clr>
        </p15:guide>
        <p15:guide id="8" pos="1776">
          <p15:clr>
            <a:srgbClr val="A4A3A4"/>
          </p15:clr>
        </p15:guide>
        <p15:guide id="9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andolfi" initials="MMP" lastIdx="1" clrIdx="0"/>
  <p:cmAuthor id="1" name="DHHS" initials="D" lastIdx="13" clrIdx="1"/>
  <p:cmAuthor id="2" name="Donna Hurd" initials="D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1393E"/>
    <a:srgbClr val="00CC00"/>
    <a:srgbClr val="C8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9" autoAdjust="0"/>
    <p:restoredTop sz="86418" autoAdjust="0"/>
  </p:normalViewPr>
  <p:slideViewPr>
    <p:cSldViewPr snapToGrid="0">
      <p:cViewPr varScale="1">
        <p:scale>
          <a:sx n="74" d="100"/>
          <a:sy n="74" d="100"/>
        </p:scale>
        <p:origin x="1608" y="72"/>
      </p:cViewPr>
      <p:guideLst>
        <p:guide orient="horz" pos="2502"/>
        <p:guide orient="horz" pos="1095"/>
        <p:guide orient="horz" pos="4032"/>
        <p:guide orient="horz" pos="192"/>
        <p:guide orient="horz" pos="4170"/>
        <p:guide pos="2983"/>
        <p:guide pos="5232"/>
        <p:guide pos="1776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890" y="-95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66103" y="9112615"/>
            <a:ext cx="971241" cy="34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7" tIns="47418" rIns="94837" bIns="47418" numCol="1" anchor="b" anchorCtr="0" compatLnSpc="1">
            <a:prstTxWarp prst="textNoShape">
              <a:avLst/>
            </a:prstTxWarp>
          </a:bodyPr>
          <a:lstStyle>
            <a:lvl1pPr algn="r" defTabSz="947599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/>
              <a:t>E-12-</a:t>
            </a:r>
            <a:fld id="{4F1A7E8B-9F9E-49AD-B918-0103E6CAC6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0" y="9206070"/>
            <a:ext cx="7315200" cy="239374"/>
            <a:chOff x="-48" y="5568"/>
            <a:chExt cx="4320" cy="144"/>
          </a:xfrm>
        </p:grpSpPr>
        <p:sp>
          <p:nvSpPr>
            <p:cNvPr id="512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3905238" y="9220825"/>
            <a:ext cx="2315817" cy="2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6621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2.0 for Long-Term Care  |  Practice Teaching Session</a:t>
            </a:r>
          </a:p>
        </p:txBody>
      </p:sp>
      <p:pic>
        <p:nvPicPr>
          <p:cNvPr id="51205" name="Picture 10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690153" y="0"/>
            <a:ext cx="1625047" cy="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ChangeArrowheads="1"/>
          </p:cNvSpPr>
          <p:nvPr/>
        </p:nvSpPr>
        <p:spPr bwMode="gray">
          <a:xfrm>
            <a:off x="5771322" y="80338"/>
            <a:ext cx="146270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406" tIns="48406" rIns="48406" bIns="48406" anchor="ctr"/>
          <a:lstStyle/>
          <a:p>
            <a:pPr defTabSz="966621">
              <a:lnSpc>
                <a:spcPct val="95000"/>
              </a:lnSpc>
            </a:pPr>
            <a:r>
              <a:rPr lang="en-US" sz="1200" b="1" dirty="0">
                <a:solidFill>
                  <a:srgbClr val="FFFFE1"/>
                </a:solidFill>
              </a:rPr>
              <a:t>Practice Teaching Session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>
            <a:off x="0" y="547609"/>
            <a:ext cx="7315200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1226"/>
            <a:ext cx="536713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178E90A-A8BF-40F9-A948-995F2F2E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29" y="0"/>
            <a:ext cx="708297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9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nner.t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021"/>
          </a:xfrm>
          <a:prstGeom prst="rect">
            <a:avLst/>
          </a:prstGeom>
        </p:spPr>
      </p:pic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7617473-A6FD-49D0-8630-DCC3F961F3E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b="1">
                <a:solidFill>
                  <a:srgbClr val="542200"/>
                </a:solidFill>
              </a:rPr>
              <a:t>T</a:t>
            </a:r>
            <a:r>
              <a:rPr lang="en-US" sz="800" b="1">
                <a:solidFill>
                  <a:srgbClr val="542200"/>
                </a:solidFill>
              </a:rPr>
              <a:t>EAM</a:t>
            </a:r>
            <a:r>
              <a:rPr lang="en-US" sz="1000" b="1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7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accent1"/>
                </a:solidFill>
              </a:rPr>
              <a:t>Mod 12 LTC</a:t>
            </a:r>
            <a:r>
              <a:rPr lang="en-US" sz="900" b="1" baseline="0" dirty="0">
                <a:solidFill>
                  <a:schemeClr val="accent1"/>
                </a:solidFill>
              </a:rPr>
              <a:t> 2.0  </a:t>
            </a:r>
            <a:r>
              <a:rPr lang="en-US" sz="900" b="1" dirty="0">
                <a:solidFill>
                  <a:schemeClr val="accent1"/>
                </a:solidFill>
              </a:rPr>
              <a:t>Page </a:t>
            </a:r>
            <a:fld id="{EB1BD6E1-BBDE-4D10-ACE2-F75B9A0BA9D1}" type="slidenum">
              <a:rPr lang="en-US" sz="900" b="1" smtClean="0">
                <a:solidFill>
                  <a:schemeClr val="accent1"/>
                </a:solidFill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gray">
          <a:xfrm>
            <a:off x="7344227" y="107159"/>
            <a:ext cx="187234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500" b="1" dirty="0">
                <a:solidFill>
                  <a:schemeClr val="bg1"/>
                </a:solidFill>
              </a:rPr>
              <a:t>Practice</a:t>
            </a:r>
            <a:r>
              <a:rPr lang="en-US" sz="1500" b="1" baseline="0" dirty="0">
                <a:solidFill>
                  <a:schemeClr val="bg1"/>
                </a:solidFill>
              </a:rPr>
              <a:t> </a:t>
            </a:r>
            <a:r>
              <a:rPr lang="en-US" sz="1500" b="1" dirty="0">
                <a:solidFill>
                  <a:schemeClr val="bg1"/>
                </a:solidFill>
              </a:rPr>
              <a:t>Teaching Session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914400"/>
            <a:ext cx="5276850" cy="113188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Practice Teaching Session</a:t>
            </a:r>
          </a:p>
        </p:txBody>
      </p:sp>
      <p:pic>
        <p:nvPicPr>
          <p:cNvPr id="3075" name="Picture 5" descr="Kotter Penguin – Mutual Suppo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12" y="2046288"/>
            <a:ext cx="2902424" cy="31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Health and Human Services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87"/>
          <a:stretch/>
        </p:blipFill>
        <p:spPr bwMode="auto">
          <a:xfrm>
            <a:off x="72912" y="6040790"/>
            <a:ext cx="651483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gency for Healthcare Research and Quality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r="41911"/>
          <a:stretch/>
        </p:blipFill>
        <p:spPr bwMode="auto">
          <a:xfrm>
            <a:off x="724395" y="6040790"/>
            <a:ext cx="185255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Defense Health Agency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/>
          <a:stretch/>
        </p:blipFill>
        <p:spPr bwMode="auto">
          <a:xfrm>
            <a:off x="2576945" y="6040790"/>
            <a:ext cx="180671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eamSTEPPS 2.0 for Long-Term Care logo&#10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6057279"/>
            <a:ext cx="4593663" cy="5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64266"/>
      </p:ext>
    </p:extLst>
  </p:cSld>
  <p:clrMapOvr>
    <a:masterClrMapping/>
  </p:clrMapOvr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C938CC4EE4F479EE4D92727B24713" ma:contentTypeVersion="4" ma:contentTypeDescription="Create a new document." ma:contentTypeScope="" ma:versionID="6dd9b103903e26b1ea34f857003ae291">
  <xsd:schema xmlns:xsd="http://www.w3.org/2001/XMLSchema" xmlns:xs="http://www.w3.org/2001/XMLSchema" xmlns:p="http://schemas.microsoft.com/office/2006/metadata/properties" xmlns:ns2="6d949564-4ca2-4f24-b2ec-e225cb0e4b21" xmlns:ns3="248aa52d-0bf7-449c-811d-9d8a38bb3135" targetNamespace="http://schemas.microsoft.com/office/2006/metadata/properties" ma:root="true" ma:fieldsID="dc4ba676627c2980e1d7292c6847d327" ns2:_="" ns3:_="">
    <xsd:import namespace="6d949564-4ca2-4f24-b2ec-e225cb0e4b21"/>
    <xsd:import namespace="248aa52d-0bf7-449c-811d-9d8a38bb3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49564-4ca2-4f24-b2ec-e225cb0e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a52d-0bf7-449c-811d-9d8a38bb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2D7019-C54B-4F0C-97F5-45922660B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49564-4ca2-4f24-b2ec-e225cb0e4b21"/>
    <ds:schemaRef ds:uri="248aa52d-0bf7-449c-811d-9d8a38bb3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1B096C-6CAB-4103-88EF-C973555E65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7421C6-3194-4F18-8B83-D4D13488752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248aa52d-0bf7-449c-811d-9d8a38bb3135"/>
    <ds:schemaRef ds:uri="6d949564-4ca2-4f24-b2ec-e225cb0e4b21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5842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Verdana</vt:lpstr>
      <vt:lpstr>Wingdings</vt:lpstr>
      <vt:lpstr>2_Main_Olive</vt:lpstr>
      <vt:lpstr>Practice Teaching Session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12 Slides</dc:title>
  <dc:subject>Health care</dc:subject>
  <dc:creator>Agency for Healthcare Research and Quality</dc:creator>
  <cp:keywords>Health care, long-term care</cp:keywords>
  <dc:description/>
  <cp:lastModifiedBy>Stephanie Gfeller</cp:lastModifiedBy>
  <cp:revision>171</cp:revision>
  <cp:lastPrinted>2017-04-01T17:08:10Z</cp:lastPrinted>
  <dcterms:created xsi:type="dcterms:W3CDTF">2005-06-03T10:15:22Z</dcterms:created>
  <dcterms:modified xsi:type="dcterms:W3CDTF">2019-08-19T17:06:09Z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0x010100A41C938CC4EE4F479EE4D92727B24713</vt:lpwstr>
  </property>
</Properties>
</file>